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-0.611***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0.014</a:t>
            </a:r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-0.103 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-0.005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(0.060)(-0.047) = -0.003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(0.044)(-0.047) = -0.002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</a:t>
            </a:r>
            <a:r>
              <a:rPr lang="en-US" dirty="0" smtClean="0"/>
              <a:t>***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</a:t>
            </a:r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</a:t>
            </a:r>
            <a:r>
              <a:rPr lang="en-US" dirty="0" smtClean="0"/>
              <a:t>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0.049</a:t>
            </a:r>
            <a:endParaRPr lang="en-US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0.055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</a:t>
            </a:r>
            <a:r>
              <a:rPr lang="en-US" dirty="0" smtClean="0"/>
              <a:t>ORIGINAL) = </a:t>
            </a:r>
            <a:r>
              <a:rPr lang="en-US" dirty="0" smtClean="0"/>
              <a:t>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0.032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40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87940"/>
              </p:ext>
            </p:extLst>
          </p:nvPr>
        </p:nvGraphicFramePr>
        <p:xfrm>
          <a:off x="76200" y="1452880"/>
          <a:ext cx="89916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</a:t>
                      </a:r>
                      <a:r>
                        <a:rPr lang="en-US" sz="1400" dirty="0" smtClean="0"/>
                        <a:t>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</a:t>
                      </a:r>
                      <a:r>
                        <a:rPr lang="it-IT" sz="1400" dirty="0" smtClean="0"/>
                        <a:t>)(0.569) </a:t>
                      </a:r>
                      <a:r>
                        <a:rPr lang="it-IT" sz="1400" dirty="0" smtClean="0"/>
                        <a:t>= </a:t>
                      </a:r>
                      <a:r>
                        <a:rPr lang="it-IT" sz="1400" dirty="0" smtClean="0"/>
                        <a:t>0.096  </a:t>
                      </a:r>
                      <a:endParaRPr lang="it-IT" sz="1400" dirty="0" smtClean="0"/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</a:t>
                      </a:r>
                      <a:r>
                        <a:rPr lang="it-IT" sz="1400" dirty="0" smtClean="0"/>
                        <a:t>= </a:t>
                      </a:r>
                      <a:r>
                        <a:rPr lang="it-IT" sz="1400" dirty="0" smtClean="0"/>
                        <a:t>0.006 </a:t>
                      </a:r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GENERAL (0.050)(0.063) </a:t>
                      </a:r>
                      <a:r>
                        <a:rPr lang="it-IT" sz="1400" dirty="0" smtClean="0"/>
                        <a:t>= </a:t>
                      </a:r>
                      <a:r>
                        <a:rPr lang="it-IT" sz="1400" dirty="0" smtClean="0"/>
                        <a:t>0.003 </a:t>
                      </a:r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GYEAR (0.046)(0.063) </a:t>
                      </a:r>
                      <a:r>
                        <a:rPr lang="it-IT" sz="1400" dirty="0" smtClean="0"/>
                        <a:t>= </a:t>
                      </a:r>
                      <a:r>
                        <a:rPr lang="it-IT" sz="1400" dirty="0" smtClean="0"/>
                        <a:t>0.003 </a:t>
                      </a:r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RATIOCIT (0.043)(0.063) </a:t>
                      </a:r>
                      <a:r>
                        <a:rPr lang="it-IT" sz="1400" dirty="0" smtClean="0"/>
                        <a:t>= </a:t>
                      </a:r>
                      <a:r>
                        <a:rPr lang="it-IT" sz="1400" dirty="0" smtClean="0"/>
                        <a:t>0.003</a:t>
                      </a:r>
                      <a:endParaRPr lang="it-IT" sz="1400" dirty="0" smtClean="0"/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0.111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+ 0.111 = </a:t>
                      </a:r>
                    </a:p>
                    <a:p>
                      <a:pPr algn="r"/>
                      <a:r>
                        <a:rPr lang="en-US" sz="1400" dirty="0" smtClean="0"/>
                        <a:t>-0.095 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0.019-(-0.095) </a:t>
                      </a:r>
                      <a:r>
                        <a:rPr lang="en-US" sz="1400" dirty="0" smtClean="0"/>
                        <a:t>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0.114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431</Words>
  <Application>Microsoft Office PowerPoint</Application>
  <PresentationFormat>On-screen Show (16:10)</PresentationFormat>
  <Paragraphs>165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36</cp:revision>
  <cp:lastPrinted>2018-10-24T20:29:24Z</cp:lastPrinted>
  <dcterms:created xsi:type="dcterms:W3CDTF">2018-10-17T13:09:18Z</dcterms:created>
  <dcterms:modified xsi:type="dcterms:W3CDTF">2018-10-29T01:15:47Z</dcterms:modified>
</cp:coreProperties>
</file>