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318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4533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8001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2514600" y="1028700"/>
            <a:ext cx="4953000" cy="16002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4" idx="2"/>
          </p:cNvCxnSpPr>
          <p:nvPr/>
        </p:nvCxnSpPr>
        <p:spPr>
          <a:xfrm flipV="1">
            <a:off x="2514600" y="3086100"/>
            <a:ext cx="4953000" cy="16764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7" idx="2"/>
          </p:cNvCxnSpPr>
          <p:nvPr/>
        </p:nvCxnSpPr>
        <p:spPr>
          <a:xfrm flipV="1">
            <a:off x="1828800" y="12573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5" idx="1"/>
          </p:cNvCxnSpPr>
          <p:nvPr/>
        </p:nvCxnSpPr>
        <p:spPr>
          <a:xfrm>
            <a:off x="2514600" y="1028700"/>
            <a:ext cx="1828800" cy="182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 flipV="1">
            <a:off x="2514600" y="2857500"/>
            <a:ext cx="182880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4533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8001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2514600" y="1028700"/>
            <a:ext cx="4953000" cy="16002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4" idx="2"/>
          </p:cNvCxnSpPr>
          <p:nvPr/>
        </p:nvCxnSpPr>
        <p:spPr>
          <a:xfrm flipV="1">
            <a:off x="2514600" y="3086100"/>
            <a:ext cx="4953000" cy="16764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7" idx="2"/>
          </p:cNvCxnSpPr>
          <p:nvPr/>
        </p:nvCxnSpPr>
        <p:spPr>
          <a:xfrm flipV="1">
            <a:off x="1828800" y="12573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5" idx="1"/>
          </p:cNvCxnSpPr>
          <p:nvPr/>
        </p:nvCxnSpPr>
        <p:spPr>
          <a:xfrm>
            <a:off x="2514600" y="1028700"/>
            <a:ext cx="1828800" cy="182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 flipV="1">
            <a:off x="2514600" y="2857500"/>
            <a:ext cx="182880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7280" y="26728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0.160*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6641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-0.830*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0100" y="4760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0.120*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48493" y="1682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2.806*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8493" y="37511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4.311*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1369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0.505*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238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3.650*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-0.001*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0.062*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-0.205*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99" y="5230183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On-screen Show (16:10)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10</cp:revision>
  <cp:lastPrinted>2018-10-17T13:19:48Z</cp:lastPrinted>
  <dcterms:created xsi:type="dcterms:W3CDTF">2018-10-17T13:09:18Z</dcterms:created>
  <dcterms:modified xsi:type="dcterms:W3CDTF">2018-10-23T20:12:36Z</dcterms:modified>
</cp:coreProperties>
</file>