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996" y="-7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9434F5-8BA7-42A5-B06E-2A622BED50C2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2FB0FF-718F-4AC3-B263-14C79AAECB9D}">
      <dgm:prSet phldrT="[Text]"/>
      <dgm:spPr/>
      <dgm:t>
        <a:bodyPr/>
        <a:lstStyle/>
        <a:p>
          <a:r>
            <a:rPr lang="en-US" dirty="0" smtClean="0"/>
            <a:t>Conceptual Framework and Literature Review</a:t>
          </a:r>
          <a:endParaRPr lang="en-US" dirty="0"/>
        </a:p>
      </dgm:t>
    </dgm:pt>
    <dgm:pt modelId="{EAF441C4-2764-4E8E-AE65-61FB9D29FFD9}" type="parTrans" cxnId="{4A710682-4489-41E7-A78F-C695AA0C9B1C}">
      <dgm:prSet/>
      <dgm:spPr/>
      <dgm:t>
        <a:bodyPr/>
        <a:lstStyle/>
        <a:p>
          <a:endParaRPr lang="en-US"/>
        </a:p>
      </dgm:t>
    </dgm:pt>
    <dgm:pt modelId="{03127FF5-DA79-49C6-9880-07BA042E5B98}" type="sibTrans" cxnId="{4A710682-4489-41E7-A78F-C695AA0C9B1C}">
      <dgm:prSet/>
      <dgm:spPr/>
      <dgm:t>
        <a:bodyPr/>
        <a:lstStyle/>
        <a:p>
          <a:endParaRPr lang="en-US"/>
        </a:p>
      </dgm:t>
    </dgm:pt>
    <dgm:pt modelId="{04664B2F-F0D7-4FE8-8F0D-B4867EC44981}">
      <dgm:prSet phldrT="[Text]"/>
      <dgm:spPr/>
      <dgm:t>
        <a:bodyPr/>
        <a:lstStyle/>
        <a:p>
          <a:r>
            <a:rPr lang="en-US" dirty="0" smtClean="0"/>
            <a:t>Malcolm Townes</a:t>
          </a:r>
          <a:endParaRPr lang="en-US" dirty="0"/>
        </a:p>
      </dgm:t>
    </dgm:pt>
    <dgm:pt modelId="{23B50F7C-DFAF-4D24-840E-EEBFC4C1E22F}" type="parTrans" cxnId="{99880B12-BF31-45CD-94F3-2EEE37DD0A41}">
      <dgm:prSet/>
      <dgm:spPr/>
      <dgm:t>
        <a:bodyPr/>
        <a:lstStyle/>
        <a:p>
          <a:endParaRPr lang="en-US"/>
        </a:p>
      </dgm:t>
    </dgm:pt>
    <dgm:pt modelId="{156A454E-61CC-4579-B506-9DD8ED0494F1}" type="sibTrans" cxnId="{99880B12-BF31-45CD-94F3-2EEE37DD0A41}">
      <dgm:prSet/>
      <dgm:spPr/>
      <dgm:t>
        <a:bodyPr/>
        <a:lstStyle/>
        <a:p>
          <a:endParaRPr lang="en-US"/>
        </a:p>
      </dgm:t>
    </dgm:pt>
    <dgm:pt modelId="{B8C5F0A9-8B0B-4F25-A41F-C13262A97A82}">
      <dgm:prSet phldrT="[Text]"/>
      <dgm:spPr/>
      <dgm:t>
        <a:bodyPr/>
        <a:lstStyle/>
        <a:p>
          <a:r>
            <a:rPr lang="en-US" dirty="0" smtClean="0"/>
            <a:t>Data and Methods</a:t>
          </a:r>
          <a:endParaRPr lang="en-US" dirty="0"/>
        </a:p>
      </dgm:t>
    </dgm:pt>
    <dgm:pt modelId="{AF1BE64C-654D-460B-9E56-1766034AAE29}" type="parTrans" cxnId="{C912B765-BC7E-4A9F-83CC-559510F30BC5}">
      <dgm:prSet/>
      <dgm:spPr/>
      <dgm:t>
        <a:bodyPr/>
        <a:lstStyle/>
        <a:p>
          <a:endParaRPr lang="en-US"/>
        </a:p>
      </dgm:t>
    </dgm:pt>
    <dgm:pt modelId="{4CD13948-ED1D-49CF-8416-5AFF7317EC12}" type="sibTrans" cxnId="{C912B765-BC7E-4A9F-83CC-559510F30BC5}">
      <dgm:prSet/>
      <dgm:spPr/>
      <dgm:t>
        <a:bodyPr/>
        <a:lstStyle/>
        <a:p>
          <a:endParaRPr lang="en-US"/>
        </a:p>
      </dgm:t>
    </dgm:pt>
    <dgm:pt modelId="{1C9ABC7F-5385-42E3-8133-66E6895E84BA}">
      <dgm:prSet phldrT="[Text]"/>
      <dgm:spPr/>
      <dgm:t>
        <a:bodyPr/>
        <a:lstStyle/>
        <a:p>
          <a:r>
            <a:rPr lang="en-US" dirty="0" smtClean="0"/>
            <a:t>Saeed </a:t>
          </a:r>
          <a:r>
            <a:rPr lang="en-US" dirty="0" err="1" smtClean="0"/>
            <a:t>Asiri</a:t>
          </a:r>
          <a:endParaRPr lang="en-US" dirty="0"/>
        </a:p>
      </dgm:t>
    </dgm:pt>
    <dgm:pt modelId="{6F8535C0-9F19-4BAF-A5B1-04193E3FD565}" type="parTrans" cxnId="{19802695-09B6-4A61-A02B-2946680F8901}">
      <dgm:prSet/>
      <dgm:spPr/>
      <dgm:t>
        <a:bodyPr/>
        <a:lstStyle/>
        <a:p>
          <a:endParaRPr lang="en-US"/>
        </a:p>
      </dgm:t>
    </dgm:pt>
    <dgm:pt modelId="{C68F268B-AD5F-46C5-854B-5C0215A6935F}" type="sibTrans" cxnId="{19802695-09B6-4A61-A02B-2946680F8901}">
      <dgm:prSet/>
      <dgm:spPr/>
      <dgm:t>
        <a:bodyPr/>
        <a:lstStyle/>
        <a:p>
          <a:endParaRPr lang="en-US"/>
        </a:p>
      </dgm:t>
    </dgm:pt>
    <dgm:pt modelId="{5E378D90-3C64-4F54-9EAF-339B3B633069}">
      <dgm:prSet phldrT="[Text]"/>
      <dgm:spPr/>
      <dgm:t>
        <a:bodyPr/>
        <a:lstStyle/>
        <a:p>
          <a:r>
            <a:rPr lang="en-US" dirty="0" smtClean="0"/>
            <a:t>Critiques</a:t>
          </a:r>
          <a:endParaRPr lang="en-US" dirty="0"/>
        </a:p>
      </dgm:t>
    </dgm:pt>
    <dgm:pt modelId="{712EDBB5-B940-432F-9757-B048E08F8546}" type="parTrans" cxnId="{94545DFE-9D87-44D7-B09F-172240A7DFD6}">
      <dgm:prSet/>
      <dgm:spPr/>
      <dgm:t>
        <a:bodyPr/>
        <a:lstStyle/>
        <a:p>
          <a:endParaRPr lang="en-US"/>
        </a:p>
      </dgm:t>
    </dgm:pt>
    <dgm:pt modelId="{C0054E9D-D1A6-4E64-A302-AD66D9DD0AA0}" type="sibTrans" cxnId="{94545DFE-9D87-44D7-B09F-172240A7DFD6}">
      <dgm:prSet/>
      <dgm:spPr/>
      <dgm:t>
        <a:bodyPr/>
        <a:lstStyle/>
        <a:p>
          <a:endParaRPr lang="en-US"/>
        </a:p>
      </dgm:t>
    </dgm:pt>
    <dgm:pt modelId="{79686C5C-ABA0-4570-B8AD-8A110ED403D4}">
      <dgm:prSet phldrT="[Text]"/>
      <dgm:spPr/>
      <dgm:t>
        <a:bodyPr/>
        <a:lstStyle/>
        <a:p>
          <a:r>
            <a:rPr lang="en-US" dirty="0" smtClean="0"/>
            <a:t>Theme 1 – Nathan House</a:t>
          </a:r>
          <a:endParaRPr lang="en-US" dirty="0"/>
        </a:p>
      </dgm:t>
    </dgm:pt>
    <dgm:pt modelId="{09CD023B-4974-453A-AAEF-D961139EFB59}" type="parTrans" cxnId="{C22CFD93-A9DC-4ADA-9DE4-510C8AC57BF4}">
      <dgm:prSet/>
      <dgm:spPr/>
      <dgm:t>
        <a:bodyPr/>
        <a:lstStyle/>
        <a:p>
          <a:endParaRPr lang="en-US"/>
        </a:p>
      </dgm:t>
    </dgm:pt>
    <dgm:pt modelId="{DB0409CA-8720-4405-97F9-6412EF7D1D9E}" type="sibTrans" cxnId="{C22CFD93-A9DC-4ADA-9DE4-510C8AC57BF4}">
      <dgm:prSet/>
      <dgm:spPr/>
      <dgm:t>
        <a:bodyPr/>
        <a:lstStyle/>
        <a:p>
          <a:endParaRPr lang="en-US"/>
        </a:p>
      </dgm:t>
    </dgm:pt>
    <dgm:pt modelId="{29829007-87A4-47BA-B187-F7ADB0D6F740}">
      <dgm:prSet phldrT="[Text]"/>
      <dgm:spPr/>
      <dgm:t>
        <a:bodyPr/>
        <a:lstStyle/>
        <a:p>
          <a:r>
            <a:rPr lang="en-US" dirty="0" smtClean="0"/>
            <a:t>Theme 2 – Saeed </a:t>
          </a:r>
          <a:r>
            <a:rPr lang="en-US" dirty="0" err="1" smtClean="0"/>
            <a:t>Asiri</a:t>
          </a:r>
          <a:endParaRPr lang="en-US" dirty="0"/>
        </a:p>
      </dgm:t>
    </dgm:pt>
    <dgm:pt modelId="{D644E5E3-80DE-4EC0-91E5-9CF06A7F9F4C}" type="parTrans" cxnId="{4D3F8627-F3C8-4988-ADFF-95C5C3683F0F}">
      <dgm:prSet/>
      <dgm:spPr/>
      <dgm:t>
        <a:bodyPr/>
        <a:lstStyle/>
        <a:p>
          <a:endParaRPr lang="en-US"/>
        </a:p>
      </dgm:t>
    </dgm:pt>
    <dgm:pt modelId="{83F64F9F-220C-499A-B9EB-6D5B3FAFCF0E}" type="sibTrans" cxnId="{4D3F8627-F3C8-4988-ADFF-95C5C3683F0F}">
      <dgm:prSet/>
      <dgm:spPr/>
      <dgm:t>
        <a:bodyPr/>
        <a:lstStyle/>
        <a:p>
          <a:endParaRPr lang="en-US"/>
        </a:p>
      </dgm:t>
    </dgm:pt>
    <dgm:pt modelId="{EAA145E7-7044-408B-8F38-CB9585C30432}">
      <dgm:prSet phldrT="[Text]"/>
      <dgm:spPr/>
      <dgm:t>
        <a:bodyPr/>
        <a:lstStyle/>
        <a:p>
          <a:r>
            <a:rPr lang="en-US" dirty="0" smtClean="0"/>
            <a:t>Theme 3 – Malcolm Townes</a:t>
          </a:r>
          <a:endParaRPr lang="en-US" dirty="0"/>
        </a:p>
      </dgm:t>
    </dgm:pt>
    <dgm:pt modelId="{8F8E9DC6-8E5E-428F-ACEA-3F0C801AEDC0}" type="parTrans" cxnId="{49358533-FEE9-4EF0-B659-63B99C39873C}">
      <dgm:prSet/>
      <dgm:spPr/>
      <dgm:t>
        <a:bodyPr/>
        <a:lstStyle/>
        <a:p>
          <a:endParaRPr lang="en-US"/>
        </a:p>
      </dgm:t>
    </dgm:pt>
    <dgm:pt modelId="{9F00BBAE-75A1-40E1-8445-5BD9AC9AC5AA}" type="sibTrans" cxnId="{49358533-FEE9-4EF0-B659-63B99C39873C}">
      <dgm:prSet/>
      <dgm:spPr/>
      <dgm:t>
        <a:bodyPr/>
        <a:lstStyle/>
        <a:p>
          <a:endParaRPr lang="en-US"/>
        </a:p>
      </dgm:t>
    </dgm:pt>
    <dgm:pt modelId="{6CD38410-63FE-49E8-A15F-43113B579FC4}">
      <dgm:prSet phldrT="[Text]"/>
      <dgm:spPr/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1B449093-E713-434B-9FEF-C48394D097DD}" type="parTrans" cxnId="{55496AFF-0341-4E33-B3BD-4A318C027C4F}">
      <dgm:prSet/>
      <dgm:spPr/>
      <dgm:t>
        <a:bodyPr/>
        <a:lstStyle/>
        <a:p>
          <a:endParaRPr lang="en-US"/>
        </a:p>
      </dgm:t>
    </dgm:pt>
    <dgm:pt modelId="{AB28A93F-DD8D-4798-A5EA-7B51DD175AAC}" type="sibTrans" cxnId="{55496AFF-0341-4E33-B3BD-4A318C027C4F}">
      <dgm:prSet/>
      <dgm:spPr/>
      <dgm:t>
        <a:bodyPr/>
        <a:lstStyle/>
        <a:p>
          <a:endParaRPr lang="en-US"/>
        </a:p>
      </dgm:t>
    </dgm:pt>
    <dgm:pt modelId="{76BA7F9C-F156-4401-89A0-BA8A704F069F}">
      <dgm:prSet phldrT="[Text]"/>
      <dgm:spPr/>
      <dgm:t>
        <a:bodyPr/>
        <a:lstStyle/>
        <a:p>
          <a:r>
            <a:rPr lang="en-US" dirty="0" smtClean="0"/>
            <a:t>Nathan House</a:t>
          </a:r>
          <a:endParaRPr lang="en-US" dirty="0"/>
        </a:p>
      </dgm:t>
    </dgm:pt>
    <dgm:pt modelId="{10BA06B7-BB8A-4FB5-9EA4-852D5C6A8AF4}" type="parTrans" cxnId="{B15F0017-3375-43A4-9763-F20460331C54}">
      <dgm:prSet/>
      <dgm:spPr/>
      <dgm:t>
        <a:bodyPr/>
        <a:lstStyle/>
        <a:p>
          <a:endParaRPr lang="en-US"/>
        </a:p>
      </dgm:t>
    </dgm:pt>
    <dgm:pt modelId="{F8413D69-9642-45F9-B853-E5B3183C7399}" type="sibTrans" cxnId="{B15F0017-3375-43A4-9763-F20460331C54}">
      <dgm:prSet/>
      <dgm:spPr/>
      <dgm:t>
        <a:bodyPr/>
        <a:lstStyle/>
        <a:p>
          <a:endParaRPr lang="en-US"/>
        </a:p>
      </dgm:t>
    </dgm:pt>
    <dgm:pt modelId="{E32AB43C-F7CF-45AC-88A2-FE48D30B914D}" type="pres">
      <dgm:prSet presAssocID="{D19434F5-8BA7-42A5-B06E-2A622BED50C2}" presName="linear" presStyleCnt="0">
        <dgm:presLayoutVars>
          <dgm:animLvl val="lvl"/>
          <dgm:resizeHandles val="exact"/>
        </dgm:presLayoutVars>
      </dgm:prSet>
      <dgm:spPr/>
    </dgm:pt>
    <dgm:pt modelId="{8BB89208-568D-4CB0-BB01-1D5CE9E2C6EE}" type="pres">
      <dgm:prSet presAssocID="{EF2FB0FF-718F-4AC3-B263-14C79AAECB9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CD346E0-8734-438E-982D-85C38298B913}" type="pres">
      <dgm:prSet presAssocID="{EF2FB0FF-718F-4AC3-B263-14C79AAECB9D}" presName="childText" presStyleLbl="revTx" presStyleIdx="0" presStyleCnt="4">
        <dgm:presLayoutVars>
          <dgm:bulletEnabled val="1"/>
        </dgm:presLayoutVars>
      </dgm:prSet>
      <dgm:spPr/>
    </dgm:pt>
    <dgm:pt modelId="{BB8AE1D7-93E2-4F7D-95A0-24893BD88B49}" type="pres">
      <dgm:prSet presAssocID="{B8C5F0A9-8B0B-4F25-A41F-C13262A97A82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B44824-333C-4A53-841C-79075C43C6DD}" type="pres">
      <dgm:prSet presAssocID="{B8C5F0A9-8B0B-4F25-A41F-C13262A97A82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9AE2E8-45C3-4D8A-9228-B6EB827C01EB}" type="pres">
      <dgm:prSet presAssocID="{6CD38410-63FE-49E8-A15F-43113B579FC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AA50A2-D7AC-4355-A258-5D7AA48591D7}" type="pres">
      <dgm:prSet presAssocID="{6CD38410-63FE-49E8-A15F-43113B579FC4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B8DFE-B9BC-4105-9868-AD6C20CCF835}" type="pres">
      <dgm:prSet presAssocID="{5E378D90-3C64-4F54-9EAF-339B3B63306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A7ECFA-C3F0-4249-88F6-F725A55CB44A}" type="pres">
      <dgm:prSet presAssocID="{5E378D90-3C64-4F54-9EAF-339B3B633069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880B12-BF31-45CD-94F3-2EEE37DD0A41}" srcId="{EF2FB0FF-718F-4AC3-B263-14C79AAECB9D}" destId="{04664B2F-F0D7-4FE8-8F0D-B4867EC44981}" srcOrd="0" destOrd="0" parTransId="{23B50F7C-DFAF-4D24-840E-EEBFC4C1E22F}" sibTransId="{156A454E-61CC-4579-B506-9DD8ED0494F1}"/>
    <dgm:cxn modelId="{55496AFF-0341-4E33-B3BD-4A318C027C4F}" srcId="{D19434F5-8BA7-42A5-B06E-2A622BED50C2}" destId="{6CD38410-63FE-49E8-A15F-43113B579FC4}" srcOrd="2" destOrd="0" parTransId="{1B449093-E713-434B-9FEF-C48394D097DD}" sibTransId="{AB28A93F-DD8D-4798-A5EA-7B51DD175AAC}"/>
    <dgm:cxn modelId="{CE3986C8-2DED-4ED5-BBCC-70315F4050B3}" type="presOf" srcId="{D19434F5-8BA7-42A5-B06E-2A622BED50C2}" destId="{E32AB43C-F7CF-45AC-88A2-FE48D30B914D}" srcOrd="0" destOrd="0" presId="urn:microsoft.com/office/officeart/2005/8/layout/vList2"/>
    <dgm:cxn modelId="{C08DB0C1-AAAF-4E10-8104-4F5496928401}" type="presOf" srcId="{EF2FB0FF-718F-4AC3-B263-14C79AAECB9D}" destId="{8BB89208-568D-4CB0-BB01-1D5CE9E2C6EE}" srcOrd="0" destOrd="0" presId="urn:microsoft.com/office/officeart/2005/8/layout/vList2"/>
    <dgm:cxn modelId="{8B6B87F0-A741-41DF-9E3D-D54A94E60231}" type="presOf" srcId="{29829007-87A4-47BA-B187-F7ADB0D6F740}" destId="{90A7ECFA-C3F0-4249-88F6-F725A55CB44A}" srcOrd="0" destOrd="1" presId="urn:microsoft.com/office/officeart/2005/8/layout/vList2"/>
    <dgm:cxn modelId="{A9F6E0FC-ABF1-4B15-8D87-0D429A78CC20}" type="presOf" srcId="{6CD38410-63FE-49E8-A15F-43113B579FC4}" destId="{599AE2E8-45C3-4D8A-9228-B6EB827C01EB}" srcOrd="0" destOrd="0" presId="urn:microsoft.com/office/officeart/2005/8/layout/vList2"/>
    <dgm:cxn modelId="{2BCEBE1F-44F1-4A3C-9D1E-7161435AE4B5}" type="presOf" srcId="{5E378D90-3C64-4F54-9EAF-339B3B633069}" destId="{3F0B8DFE-B9BC-4105-9868-AD6C20CCF835}" srcOrd="0" destOrd="0" presId="urn:microsoft.com/office/officeart/2005/8/layout/vList2"/>
    <dgm:cxn modelId="{49358533-FEE9-4EF0-B659-63B99C39873C}" srcId="{5E378D90-3C64-4F54-9EAF-339B3B633069}" destId="{EAA145E7-7044-408B-8F38-CB9585C30432}" srcOrd="2" destOrd="0" parTransId="{8F8E9DC6-8E5E-428F-ACEA-3F0C801AEDC0}" sibTransId="{9F00BBAE-75A1-40E1-8445-5BD9AC9AC5AA}"/>
    <dgm:cxn modelId="{493CC7BA-79E5-43AC-8646-1D65154FD340}" type="presOf" srcId="{1C9ABC7F-5385-42E3-8133-66E6895E84BA}" destId="{FBB44824-333C-4A53-841C-79075C43C6DD}" srcOrd="0" destOrd="0" presId="urn:microsoft.com/office/officeart/2005/8/layout/vList2"/>
    <dgm:cxn modelId="{D6D1FB90-F643-43C4-92A3-92402CD4AD70}" type="presOf" srcId="{04664B2F-F0D7-4FE8-8F0D-B4867EC44981}" destId="{0CD346E0-8734-438E-982D-85C38298B913}" srcOrd="0" destOrd="0" presId="urn:microsoft.com/office/officeart/2005/8/layout/vList2"/>
    <dgm:cxn modelId="{4D3F8627-F3C8-4988-ADFF-95C5C3683F0F}" srcId="{5E378D90-3C64-4F54-9EAF-339B3B633069}" destId="{29829007-87A4-47BA-B187-F7ADB0D6F740}" srcOrd="1" destOrd="0" parTransId="{D644E5E3-80DE-4EC0-91E5-9CF06A7F9F4C}" sibTransId="{83F64F9F-220C-499A-B9EB-6D5B3FAFCF0E}"/>
    <dgm:cxn modelId="{D496286B-B7F3-4654-A4B1-6114ED2C4D8B}" type="presOf" srcId="{79686C5C-ABA0-4570-B8AD-8A110ED403D4}" destId="{90A7ECFA-C3F0-4249-88F6-F725A55CB44A}" srcOrd="0" destOrd="0" presId="urn:microsoft.com/office/officeart/2005/8/layout/vList2"/>
    <dgm:cxn modelId="{4A710682-4489-41E7-A78F-C695AA0C9B1C}" srcId="{D19434F5-8BA7-42A5-B06E-2A622BED50C2}" destId="{EF2FB0FF-718F-4AC3-B263-14C79AAECB9D}" srcOrd="0" destOrd="0" parTransId="{EAF441C4-2764-4E8E-AE65-61FB9D29FFD9}" sibTransId="{03127FF5-DA79-49C6-9880-07BA042E5B98}"/>
    <dgm:cxn modelId="{96D3C1E9-0204-4212-B5E1-EB1E11E11CCC}" type="presOf" srcId="{76BA7F9C-F156-4401-89A0-BA8A704F069F}" destId="{B2AA50A2-D7AC-4355-A258-5D7AA48591D7}" srcOrd="0" destOrd="0" presId="urn:microsoft.com/office/officeart/2005/8/layout/vList2"/>
    <dgm:cxn modelId="{B15F0017-3375-43A4-9763-F20460331C54}" srcId="{6CD38410-63FE-49E8-A15F-43113B579FC4}" destId="{76BA7F9C-F156-4401-89A0-BA8A704F069F}" srcOrd="0" destOrd="0" parTransId="{10BA06B7-BB8A-4FB5-9EA4-852D5C6A8AF4}" sibTransId="{F8413D69-9642-45F9-B853-E5B3183C7399}"/>
    <dgm:cxn modelId="{C22CFD93-A9DC-4ADA-9DE4-510C8AC57BF4}" srcId="{5E378D90-3C64-4F54-9EAF-339B3B633069}" destId="{79686C5C-ABA0-4570-B8AD-8A110ED403D4}" srcOrd="0" destOrd="0" parTransId="{09CD023B-4974-453A-AAEF-D961139EFB59}" sibTransId="{DB0409CA-8720-4405-97F9-6412EF7D1D9E}"/>
    <dgm:cxn modelId="{C912B765-BC7E-4A9F-83CC-559510F30BC5}" srcId="{D19434F5-8BA7-42A5-B06E-2A622BED50C2}" destId="{B8C5F0A9-8B0B-4F25-A41F-C13262A97A82}" srcOrd="1" destOrd="0" parTransId="{AF1BE64C-654D-460B-9E56-1766034AAE29}" sibTransId="{4CD13948-ED1D-49CF-8416-5AFF7317EC12}"/>
    <dgm:cxn modelId="{653864B4-F740-428D-BAC3-ECD6B652EC67}" type="presOf" srcId="{B8C5F0A9-8B0B-4F25-A41F-C13262A97A82}" destId="{BB8AE1D7-93E2-4F7D-95A0-24893BD88B49}" srcOrd="0" destOrd="0" presId="urn:microsoft.com/office/officeart/2005/8/layout/vList2"/>
    <dgm:cxn modelId="{1A40E00B-C2F3-4051-BDAA-0C0854E02222}" type="presOf" srcId="{EAA145E7-7044-408B-8F38-CB9585C30432}" destId="{90A7ECFA-C3F0-4249-88F6-F725A55CB44A}" srcOrd="0" destOrd="2" presId="urn:microsoft.com/office/officeart/2005/8/layout/vList2"/>
    <dgm:cxn modelId="{94545DFE-9D87-44D7-B09F-172240A7DFD6}" srcId="{D19434F5-8BA7-42A5-B06E-2A622BED50C2}" destId="{5E378D90-3C64-4F54-9EAF-339B3B633069}" srcOrd="3" destOrd="0" parTransId="{712EDBB5-B940-432F-9757-B048E08F8546}" sibTransId="{C0054E9D-D1A6-4E64-A302-AD66D9DD0AA0}"/>
    <dgm:cxn modelId="{19802695-09B6-4A61-A02B-2946680F8901}" srcId="{B8C5F0A9-8B0B-4F25-A41F-C13262A97A82}" destId="{1C9ABC7F-5385-42E3-8133-66E6895E84BA}" srcOrd="0" destOrd="0" parTransId="{6F8535C0-9F19-4BAF-A5B1-04193E3FD565}" sibTransId="{C68F268B-AD5F-46C5-854B-5C0215A6935F}"/>
    <dgm:cxn modelId="{50CA1C2B-40BB-42D2-BDDA-117086E5C741}" type="presParOf" srcId="{E32AB43C-F7CF-45AC-88A2-FE48D30B914D}" destId="{8BB89208-568D-4CB0-BB01-1D5CE9E2C6EE}" srcOrd="0" destOrd="0" presId="urn:microsoft.com/office/officeart/2005/8/layout/vList2"/>
    <dgm:cxn modelId="{180E2E21-D07C-44CE-A452-5C6FC833A887}" type="presParOf" srcId="{E32AB43C-F7CF-45AC-88A2-FE48D30B914D}" destId="{0CD346E0-8734-438E-982D-85C38298B913}" srcOrd="1" destOrd="0" presId="urn:microsoft.com/office/officeart/2005/8/layout/vList2"/>
    <dgm:cxn modelId="{27EA821F-FB02-49D7-97B0-6E675C38C0E0}" type="presParOf" srcId="{E32AB43C-F7CF-45AC-88A2-FE48D30B914D}" destId="{BB8AE1D7-93E2-4F7D-95A0-24893BD88B49}" srcOrd="2" destOrd="0" presId="urn:microsoft.com/office/officeart/2005/8/layout/vList2"/>
    <dgm:cxn modelId="{BADBD5B6-6815-46D7-8F41-1B2E24874CAA}" type="presParOf" srcId="{E32AB43C-F7CF-45AC-88A2-FE48D30B914D}" destId="{FBB44824-333C-4A53-841C-79075C43C6DD}" srcOrd="3" destOrd="0" presId="urn:microsoft.com/office/officeart/2005/8/layout/vList2"/>
    <dgm:cxn modelId="{2BD80C63-9E22-453C-839C-FAF0401DC2CC}" type="presParOf" srcId="{E32AB43C-F7CF-45AC-88A2-FE48D30B914D}" destId="{599AE2E8-45C3-4D8A-9228-B6EB827C01EB}" srcOrd="4" destOrd="0" presId="urn:microsoft.com/office/officeart/2005/8/layout/vList2"/>
    <dgm:cxn modelId="{8C535239-4B61-40F8-A1B6-92BC576FF9D1}" type="presParOf" srcId="{E32AB43C-F7CF-45AC-88A2-FE48D30B914D}" destId="{B2AA50A2-D7AC-4355-A258-5D7AA48591D7}" srcOrd="5" destOrd="0" presId="urn:microsoft.com/office/officeart/2005/8/layout/vList2"/>
    <dgm:cxn modelId="{2F35371C-7C7D-4980-BB1C-92EFCC77F987}" type="presParOf" srcId="{E32AB43C-F7CF-45AC-88A2-FE48D30B914D}" destId="{3F0B8DFE-B9BC-4105-9868-AD6C20CCF835}" srcOrd="6" destOrd="0" presId="urn:microsoft.com/office/officeart/2005/8/layout/vList2"/>
    <dgm:cxn modelId="{4BAEE967-A4B2-4750-B879-905500334459}" type="presParOf" srcId="{E32AB43C-F7CF-45AC-88A2-FE48D30B914D}" destId="{90A7ECFA-C3F0-4249-88F6-F725A55CB44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B89208-568D-4CB0-BB01-1D5CE9E2C6EE}">
      <dsp:nvSpPr>
        <dsp:cNvPr id="0" name=""/>
        <dsp:cNvSpPr/>
      </dsp:nvSpPr>
      <dsp:spPr>
        <a:xfrm>
          <a:off x="0" y="90025"/>
          <a:ext cx="60960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Conceptual Framework and Literature Review</a:t>
          </a:r>
          <a:endParaRPr lang="en-US" sz="2100" kern="1200" dirty="0"/>
        </a:p>
      </dsp:txBody>
      <dsp:txXfrm>
        <a:off x="24588" y="114613"/>
        <a:ext cx="6046824" cy="454509"/>
      </dsp:txXfrm>
    </dsp:sp>
    <dsp:sp modelId="{0CD346E0-8734-438E-982D-85C38298B913}">
      <dsp:nvSpPr>
        <dsp:cNvPr id="0" name=""/>
        <dsp:cNvSpPr/>
      </dsp:nvSpPr>
      <dsp:spPr>
        <a:xfrm>
          <a:off x="0" y="593710"/>
          <a:ext cx="60960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Malcolm Townes</a:t>
          </a:r>
          <a:endParaRPr lang="en-US" sz="1600" kern="1200" dirty="0"/>
        </a:p>
      </dsp:txBody>
      <dsp:txXfrm>
        <a:off x="0" y="593710"/>
        <a:ext cx="6096000" cy="347760"/>
      </dsp:txXfrm>
    </dsp:sp>
    <dsp:sp modelId="{BB8AE1D7-93E2-4F7D-95A0-24893BD88B49}">
      <dsp:nvSpPr>
        <dsp:cNvPr id="0" name=""/>
        <dsp:cNvSpPr/>
      </dsp:nvSpPr>
      <dsp:spPr>
        <a:xfrm>
          <a:off x="0" y="941470"/>
          <a:ext cx="60960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Data and Methods</a:t>
          </a:r>
          <a:endParaRPr lang="en-US" sz="2100" kern="1200" dirty="0"/>
        </a:p>
      </dsp:txBody>
      <dsp:txXfrm>
        <a:off x="24588" y="966058"/>
        <a:ext cx="6046824" cy="454509"/>
      </dsp:txXfrm>
    </dsp:sp>
    <dsp:sp modelId="{FBB44824-333C-4A53-841C-79075C43C6DD}">
      <dsp:nvSpPr>
        <dsp:cNvPr id="0" name=""/>
        <dsp:cNvSpPr/>
      </dsp:nvSpPr>
      <dsp:spPr>
        <a:xfrm>
          <a:off x="0" y="1445155"/>
          <a:ext cx="60960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Saeed </a:t>
          </a:r>
          <a:r>
            <a:rPr lang="en-US" sz="1600" kern="1200" dirty="0" err="1" smtClean="0"/>
            <a:t>Asiri</a:t>
          </a:r>
          <a:endParaRPr lang="en-US" sz="1600" kern="1200" dirty="0"/>
        </a:p>
      </dsp:txBody>
      <dsp:txXfrm>
        <a:off x="0" y="1445155"/>
        <a:ext cx="6096000" cy="347760"/>
      </dsp:txXfrm>
    </dsp:sp>
    <dsp:sp modelId="{599AE2E8-45C3-4D8A-9228-B6EB827C01EB}">
      <dsp:nvSpPr>
        <dsp:cNvPr id="0" name=""/>
        <dsp:cNvSpPr/>
      </dsp:nvSpPr>
      <dsp:spPr>
        <a:xfrm>
          <a:off x="0" y="1792915"/>
          <a:ext cx="60960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Results</a:t>
          </a:r>
          <a:endParaRPr lang="en-US" sz="2100" kern="1200" dirty="0"/>
        </a:p>
      </dsp:txBody>
      <dsp:txXfrm>
        <a:off x="24588" y="1817503"/>
        <a:ext cx="6046824" cy="454509"/>
      </dsp:txXfrm>
    </dsp:sp>
    <dsp:sp modelId="{B2AA50A2-D7AC-4355-A258-5D7AA48591D7}">
      <dsp:nvSpPr>
        <dsp:cNvPr id="0" name=""/>
        <dsp:cNvSpPr/>
      </dsp:nvSpPr>
      <dsp:spPr>
        <a:xfrm>
          <a:off x="0" y="2296600"/>
          <a:ext cx="60960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Nathan House</a:t>
          </a:r>
          <a:endParaRPr lang="en-US" sz="1600" kern="1200" dirty="0"/>
        </a:p>
      </dsp:txBody>
      <dsp:txXfrm>
        <a:off x="0" y="2296600"/>
        <a:ext cx="6096000" cy="347760"/>
      </dsp:txXfrm>
    </dsp:sp>
    <dsp:sp modelId="{3F0B8DFE-B9BC-4105-9868-AD6C20CCF835}">
      <dsp:nvSpPr>
        <dsp:cNvPr id="0" name=""/>
        <dsp:cNvSpPr/>
      </dsp:nvSpPr>
      <dsp:spPr>
        <a:xfrm>
          <a:off x="0" y="2644360"/>
          <a:ext cx="60960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Critiques</a:t>
          </a:r>
          <a:endParaRPr lang="en-US" sz="2100" kern="1200" dirty="0"/>
        </a:p>
      </dsp:txBody>
      <dsp:txXfrm>
        <a:off x="24588" y="2668948"/>
        <a:ext cx="6046824" cy="454509"/>
      </dsp:txXfrm>
    </dsp:sp>
    <dsp:sp modelId="{90A7ECFA-C3F0-4249-88F6-F725A55CB44A}">
      <dsp:nvSpPr>
        <dsp:cNvPr id="0" name=""/>
        <dsp:cNvSpPr/>
      </dsp:nvSpPr>
      <dsp:spPr>
        <a:xfrm>
          <a:off x="0" y="3148045"/>
          <a:ext cx="6096000" cy="8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Theme 1 – Nathan House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Theme 2 – Saeed </a:t>
          </a:r>
          <a:r>
            <a:rPr lang="en-US" sz="1600" kern="1200" dirty="0" err="1" smtClean="0"/>
            <a:t>Asiri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Theme 3 – Malcolm Townes</a:t>
          </a:r>
          <a:endParaRPr lang="en-US" sz="1600" kern="1200" dirty="0"/>
        </a:p>
      </dsp:txBody>
      <dsp:txXfrm>
        <a:off x="0" y="3148045"/>
        <a:ext cx="6096000" cy="825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D627-9BF0-46E9-8A64-3511186B2A1E}" type="datetimeFigureOut">
              <a:rPr lang="en-US" smtClean="0"/>
              <a:t>10/04/2018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4E33-38A6-49FF-B286-CF655111B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2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D627-9BF0-46E9-8A64-3511186B2A1E}" type="datetimeFigureOut">
              <a:rPr lang="en-US" smtClean="0"/>
              <a:t>10/04/2018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4E33-38A6-49FF-B286-CF655111B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1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D627-9BF0-46E9-8A64-3511186B2A1E}" type="datetimeFigureOut">
              <a:rPr lang="en-US" smtClean="0"/>
              <a:t>10/04/2018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4E33-38A6-49FF-B286-CF655111B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8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D627-9BF0-46E9-8A64-3511186B2A1E}" type="datetimeFigureOut">
              <a:rPr lang="en-US" smtClean="0"/>
              <a:t>10/04/2018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4E33-38A6-49FF-B286-CF655111B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1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D627-9BF0-46E9-8A64-3511186B2A1E}" type="datetimeFigureOut">
              <a:rPr lang="en-US" smtClean="0"/>
              <a:t>10/04/2018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4E33-38A6-49FF-B286-CF655111B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D627-9BF0-46E9-8A64-3511186B2A1E}" type="datetimeFigureOut">
              <a:rPr lang="en-US" smtClean="0"/>
              <a:t>10/04/2018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4E33-38A6-49FF-B286-CF655111B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6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D627-9BF0-46E9-8A64-3511186B2A1E}" type="datetimeFigureOut">
              <a:rPr lang="en-US" smtClean="0"/>
              <a:t>10/04/2018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4E33-38A6-49FF-B286-CF655111B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7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D627-9BF0-46E9-8A64-3511186B2A1E}" type="datetimeFigureOut">
              <a:rPr lang="en-US" smtClean="0"/>
              <a:t>10/04/2018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4E33-38A6-49FF-B286-CF655111B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1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D627-9BF0-46E9-8A64-3511186B2A1E}" type="datetimeFigureOut">
              <a:rPr lang="en-US" smtClean="0"/>
              <a:t>10/04/2018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4E33-38A6-49FF-B286-CF655111B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0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D627-9BF0-46E9-8A64-3511186B2A1E}" type="datetimeFigureOut">
              <a:rPr lang="en-US" smtClean="0"/>
              <a:t>10/04/2018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4E33-38A6-49FF-B286-CF655111B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3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D627-9BF0-46E9-8A64-3511186B2A1E}" type="datetimeFigureOut">
              <a:rPr lang="en-US" smtClean="0"/>
              <a:t>10/04/2018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4E33-38A6-49FF-B286-CF655111B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5D627-9BF0-46E9-8A64-3511186B2A1E}" type="datetimeFigureOut">
              <a:rPr lang="en-US" smtClean="0"/>
              <a:t>10/04/2018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44E33-38A6-49FF-B286-CF655111B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6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SOC 6100 Fall 2018</a:t>
            </a:r>
            <a:br>
              <a:rPr lang="en-US" dirty="0" smtClean="0"/>
            </a:br>
            <a:r>
              <a:rPr lang="en-US" dirty="0" smtClean="0"/>
              <a:t>Journal Article Critique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Saeed </a:t>
            </a:r>
            <a:r>
              <a:rPr lang="en-US" dirty="0" err="1" smtClean="0"/>
              <a:t>Asiri</a:t>
            </a:r>
            <a:endParaRPr lang="en-US" dirty="0" smtClean="0"/>
          </a:p>
          <a:p>
            <a:r>
              <a:rPr lang="en-US" dirty="0" smtClean="0"/>
              <a:t>Nathan House</a:t>
            </a:r>
          </a:p>
          <a:p>
            <a:r>
              <a:rPr lang="en-US" dirty="0" smtClean="0"/>
              <a:t>Malcolm Townes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08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5260" y="426720"/>
            <a:ext cx="51587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n-US" dirty="0" err="1" smtClean="0"/>
              <a:t>Markman</a:t>
            </a:r>
            <a:r>
              <a:rPr lang="en-US" dirty="0" smtClean="0"/>
              <a:t>, G. D., </a:t>
            </a:r>
            <a:r>
              <a:rPr lang="en-US" dirty="0" err="1" smtClean="0"/>
              <a:t>Gianiodis</a:t>
            </a:r>
            <a:r>
              <a:rPr lang="en-US" dirty="0" smtClean="0"/>
              <a:t>, P. T., &amp; Phan, P. H. (2009). Supply-Side Innovation and Technology Commercialization. </a:t>
            </a:r>
            <a:r>
              <a:rPr lang="en-US" i="1" dirty="0" smtClean="0"/>
              <a:t>Journal of Management Studies</a:t>
            </a:r>
            <a:r>
              <a:rPr lang="en-US" dirty="0" smtClean="0"/>
              <a:t>, 46(4), 625-649. doi:10.1111/j.1467-6486.2009.00835.x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100122"/>
            <a:ext cx="3840480" cy="551475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85260" y="2788920"/>
            <a:ext cx="5158740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Study the role of research universities as suppliers of discoveries.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Explain why technology commercialization outcomes are a function of licensing strategies, technology licensing office (TLO) autonomy, researcher incentives, department incentives, and TLO staff incentives.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98695" y="2329934"/>
            <a:ext cx="353187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Study Objectives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431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47060" y="146685"/>
            <a:ext cx="3017520" cy="228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512820" y="1316355"/>
            <a:ext cx="2286000" cy="64008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Innovation Exploration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12820" y="603885"/>
            <a:ext cx="2286000" cy="64008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Innovation Exploitation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64330" y="1998583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81450" y="240030"/>
            <a:ext cx="1554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7" name="Up Arrow 6"/>
          <p:cNvSpPr/>
          <p:nvPr/>
        </p:nvSpPr>
        <p:spPr>
          <a:xfrm>
            <a:off x="3135630" y="695801"/>
            <a:ext cx="365760" cy="1142048"/>
          </a:xfrm>
          <a:prstGeom prst="up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8190" y="2854880"/>
            <a:ext cx="3017520" cy="25603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23950" y="4307205"/>
            <a:ext cx="2286000" cy="64008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Innovation Exploration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23950" y="3274695"/>
            <a:ext cx="2286000" cy="64008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Innovation Exploitation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2590" y="4978003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89710" y="2922270"/>
            <a:ext cx="1554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13" name="Up Arrow 12"/>
          <p:cNvSpPr/>
          <p:nvPr/>
        </p:nvSpPr>
        <p:spPr>
          <a:xfrm>
            <a:off x="723900" y="3564016"/>
            <a:ext cx="365760" cy="1142048"/>
          </a:xfrm>
          <a:prstGeom prst="up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58790" y="2854880"/>
            <a:ext cx="3017520" cy="25603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01690" y="4307205"/>
            <a:ext cx="2286000" cy="64008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Innovation Exploration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901690" y="3274695"/>
            <a:ext cx="2286000" cy="64008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Innovation Exploitation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50330" y="4978003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67450" y="2922270"/>
            <a:ext cx="1554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19" name="Up Arrow 18"/>
          <p:cNvSpPr/>
          <p:nvPr/>
        </p:nvSpPr>
        <p:spPr>
          <a:xfrm>
            <a:off x="8210550" y="3564016"/>
            <a:ext cx="365760" cy="1142048"/>
          </a:xfrm>
          <a:prstGeom prst="up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 rot="6982542">
            <a:off x="4497544" y="2825770"/>
            <a:ext cx="365760" cy="2560320"/>
          </a:xfrm>
          <a:prstGeom prst="upArrow">
            <a:avLst/>
          </a:prstGeom>
          <a:solidFill>
            <a:schemeClr val="accent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 rot="14546126">
            <a:off x="4444979" y="2855895"/>
            <a:ext cx="365760" cy="2560320"/>
          </a:xfrm>
          <a:prstGeom prst="upArrow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297180" y="2720340"/>
            <a:ext cx="85953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35680" y="2409825"/>
            <a:ext cx="224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Company A</a:t>
            </a:r>
            <a:endParaRPr lang="en-US" sz="1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1146810" y="5397936"/>
            <a:ext cx="224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Company A</a:t>
            </a:r>
            <a:endParaRPr lang="en-US" sz="14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5947410" y="5397937"/>
            <a:ext cx="224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Company B</a:t>
            </a:r>
            <a:endParaRPr lang="en-US" sz="1400" i="1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-556499" y="1129784"/>
            <a:ext cx="17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Intra-Firm View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-556498" y="3951389"/>
            <a:ext cx="17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Ecosystem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710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39421409"/>
              </p:ext>
            </p:extLst>
          </p:nvPr>
        </p:nvGraphicFramePr>
        <p:xfrm>
          <a:off x="1524000" y="825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806065" y="249674"/>
            <a:ext cx="353187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Presentation Outline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1574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153</Words>
  <Application>Microsoft Office PowerPoint</Application>
  <PresentationFormat>On-screen Show (16:10)</PresentationFormat>
  <Paragraphs>36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SOC 6100 Fall 2018 Journal Article Critique</vt:lpstr>
      <vt:lpstr>PowerPoint Presentation</vt:lpstr>
      <vt:lpstr>PowerPoint Presentation</vt:lpstr>
      <vt:lpstr>PowerPoint Presentation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Journal Article Critique</dc:title>
  <dc:creator>Malcolm S. Townes</dc:creator>
  <cp:lastModifiedBy>Malcolm S. Townes</cp:lastModifiedBy>
  <cp:revision>12</cp:revision>
  <dcterms:created xsi:type="dcterms:W3CDTF">2018-10-04T19:56:31Z</dcterms:created>
  <dcterms:modified xsi:type="dcterms:W3CDTF">2018-10-04T20:46:28Z</dcterms:modified>
</cp:coreProperties>
</file>