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9144000" cy="5715000" type="screen16x1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39" d="100"/>
          <a:sy n="139" d="100"/>
        </p:scale>
        <p:origin x="-882" y="-102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0DF70-5848-4672-8949-A08F2F452BE1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89E9E-20E7-4955-A623-668E20CDB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598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0DF70-5848-4672-8949-A08F2F452BE1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89E9E-20E7-4955-A623-668E20CDB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906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90500"/>
            <a:ext cx="2057400" cy="4064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90500"/>
            <a:ext cx="6019800" cy="4064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0DF70-5848-4672-8949-A08F2F452BE1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89E9E-20E7-4955-A623-668E20CDB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927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0DF70-5848-4672-8949-A08F2F452BE1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89E9E-20E7-4955-A623-668E20CDB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158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0DF70-5848-4672-8949-A08F2F452BE1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89E9E-20E7-4955-A623-668E20CDB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817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11250"/>
            <a:ext cx="4038600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11250"/>
            <a:ext cx="4038600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0DF70-5848-4672-8949-A08F2F452BE1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89E9E-20E7-4955-A623-668E20CDB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632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0DF70-5848-4672-8949-A08F2F452BE1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89E9E-20E7-4955-A623-668E20CDB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010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0DF70-5848-4672-8949-A08F2F452BE1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89E9E-20E7-4955-A623-668E20CDB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930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0DF70-5848-4672-8949-A08F2F452BE1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89E9E-20E7-4955-A623-668E20CDB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592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0DF70-5848-4672-8949-A08F2F452BE1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89E9E-20E7-4955-A623-668E20CDB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925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0DF70-5848-4672-8949-A08F2F452BE1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89E9E-20E7-4955-A623-668E20CDB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755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30DF70-5848-4672-8949-A08F2F452BE1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489E9E-20E7-4955-A623-668E20CDB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69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6781800" y="2628900"/>
            <a:ext cx="1371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CRECEIVEtr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4343400" y="2628900"/>
            <a:ext cx="1371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CLAIMS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685800" y="2628900"/>
            <a:ext cx="1371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ORIGINAL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2057400" y="952500"/>
            <a:ext cx="1371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GENERAL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4343400" y="1638300"/>
            <a:ext cx="1371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GYEAR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4343400" y="3695700"/>
            <a:ext cx="1371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RATIOCIT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5" idx="3"/>
            <a:endCxn id="4" idx="1"/>
          </p:cNvCxnSpPr>
          <p:nvPr/>
        </p:nvCxnSpPr>
        <p:spPr>
          <a:xfrm>
            <a:off x="5715000" y="2857500"/>
            <a:ext cx="10668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9" idx="3"/>
            <a:endCxn id="4" idx="1"/>
          </p:cNvCxnSpPr>
          <p:nvPr/>
        </p:nvCxnSpPr>
        <p:spPr>
          <a:xfrm flipV="1">
            <a:off x="5715000" y="2857500"/>
            <a:ext cx="1066800" cy="10668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8" idx="3"/>
            <a:endCxn id="4" idx="1"/>
          </p:cNvCxnSpPr>
          <p:nvPr/>
        </p:nvCxnSpPr>
        <p:spPr>
          <a:xfrm>
            <a:off x="5715000" y="1866900"/>
            <a:ext cx="1066800" cy="9906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7" idx="3"/>
            <a:endCxn id="4" idx="0"/>
          </p:cNvCxnSpPr>
          <p:nvPr/>
        </p:nvCxnSpPr>
        <p:spPr>
          <a:xfrm>
            <a:off x="3429000" y="1181100"/>
            <a:ext cx="4038600" cy="1447800"/>
          </a:xfrm>
          <a:prstGeom prst="bentConnector2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7" idx="2"/>
            <a:endCxn id="5" idx="1"/>
          </p:cNvCxnSpPr>
          <p:nvPr/>
        </p:nvCxnSpPr>
        <p:spPr>
          <a:xfrm>
            <a:off x="2743200" y="1409700"/>
            <a:ext cx="1600200" cy="14478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6" idx="3"/>
            <a:endCxn id="5" idx="1"/>
          </p:cNvCxnSpPr>
          <p:nvPr/>
        </p:nvCxnSpPr>
        <p:spPr>
          <a:xfrm>
            <a:off x="2057400" y="2857500"/>
            <a:ext cx="22860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8" idx="2"/>
            <a:endCxn id="5" idx="0"/>
          </p:cNvCxnSpPr>
          <p:nvPr/>
        </p:nvCxnSpPr>
        <p:spPr>
          <a:xfrm>
            <a:off x="5029200" y="2095500"/>
            <a:ext cx="0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9" idx="0"/>
            <a:endCxn id="5" idx="2"/>
          </p:cNvCxnSpPr>
          <p:nvPr/>
        </p:nvCxnSpPr>
        <p:spPr>
          <a:xfrm flipV="1">
            <a:off x="5029200" y="3086100"/>
            <a:ext cx="0" cy="6096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6" idx="2"/>
            <a:endCxn id="4" idx="2"/>
          </p:cNvCxnSpPr>
          <p:nvPr/>
        </p:nvCxnSpPr>
        <p:spPr>
          <a:xfrm rot="16200000" flipH="1">
            <a:off x="4419600" y="38100"/>
            <a:ext cx="12700" cy="6096000"/>
          </a:xfrm>
          <a:prstGeom prst="bentConnector3">
            <a:avLst>
              <a:gd name="adj1" fmla="val 11381953"/>
            </a:avLst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6" idx="0"/>
            <a:endCxn id="7" idx="1"/>
          </p:cNvCxnSpPr>
          <p:nvPr/>
        </p:nvCxnSpPr>
        <p:spPr>
          <a:xfrm rot="5400000" flipH="1" flipV="1">
            <a:off x="990600" y="1562100"/>
            <a:ext cx="1447800" cy="685800"/>
          </a:xfrm>
          <a:prstGeom prst="bentConnector2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914400" y="190500"/>
            <a:ext cx="731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Analysis of Path Model</a:t>
            </a:r>
          </a:p>
        </p:txBody>
      </p:sp>
    </p:spTree>
    <p:extLst>
      <p:ext uri="{BB962C8B-B14F-4D97-AF65-F5344CB8AC3E}">
        <p14:creationId xmlns:p14="http://schemas.microsoft.com/office/powerpoint/2010/main" val="2449230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6781800" y="2628900"/>
            <a:ext cx="1371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CRECEIVEtr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4343400" y="2628900"/>
            <a:ext cx="1371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CLAIMS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685800" y="2628900"/>
            <a:ext cx="1371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ORIGINAL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2057400" y="952500"/>
            <a:ext cx="1371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GENERAL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4343400" y="1638300"/>
            <a:ext cx="1371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GYEAR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4343400" y="3695700"/>
            <a:ext cx="1371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RATIOCIT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5" idx="3"/>
            <a:endCxn id="4" idx="1"/>
          </p:cNvCxnSpPr>
          <p:nvPr/>
        </p:nvCxnSpPr>
        <p:spPr>
          <a:xfrm>
            <a:off x="5715000" y="2857500"/>
            <a:ext cx="10668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9" idx="3"/>
            <a:endCxn id="4" idx="1"/>
          </p:cNvCxnSpPr>
          <p:nvPr/>
        </p:nvCxnSpPr>
        <p:spPr>
          <a:xfrm flipV="1">
            <a:off x="5715000" y="2857500"/>
            <a:ext cx="1066800" cy="10668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8" idx="3"/>
            <a:endCxn id="4" idx="1"/>
          </p:cNvCxnSpPr>
          <p:nvPr/>
        </p:nvCxnSpPr>
        <p:spPr>
          <a:xfrm>
            <a:off x="5715000" y="1866900"/>
            <a:ext cx="1066800" cy="9906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7" idx="3"/>
            <a:endCxn id="4" idx="0"/>
          </p:cNvCxnSpPr>
          <p:nvPr/>
        </p:nvCxnSpPr>
        <p:spPr>
          <a:xfrm>
            <a:off x="3429000" y="1181100"/>
            <a:ext cx="4038600" cy="1447800"/>
          </a:xfrm>
          <a:prstGeom prst="bentConnector2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7" idx="2"/>
            <a:endCxn id="5" idx="1"/>
          </p:cNvCxnSpPr>
          <p:nvPr/>
        </p:nvCxnSpPr>
        <p:spPr>
          <a:xfrm>
            <a:off x="2743200" y="1409700"/>
            <a:ext cx="1600200" cy="14478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6" idx="3"/>
            <a:endCxn id="5" idx="1"/>
          </p:cNvCxnSpPr>
          <p:nvPr/>
        </p:nvCxnSpPr>
        <p:spPr>
          <a:xfrm>
            <a:off x="2057400" y="2857500"/>
            <a:ext cx="22860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8" idx="2"/>
            <a:endCxn id="5" idx="0"/>
          </p:cNvCxnSpPr>
          <p:nvPr/>
        </p:nvCxnSpPr>
        <p:spPr>
          <a:xfrm>
            <a:off x="5029200" y="2095500"/>
            <a:ext cx="0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9" idx="0"/>
            <a:endCxn id="5" idx="2"/>
          </p:cNvCxnSpPr>
          <p:nvPr/>
        </p:nvCxnSpPr>
        <p:spPr>
          <a:xfrm flipV="1">
            <a:off x="5029200" y="3086100"/>
            <a:ext cx="0" cy="6096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6" idx="2"/>
            <a:endCxn id="4" idx="2"/>
          </p:cNvCxnSpPr>
          <p:nvPr/>
        </p:nvCxnSpPr>
        <p:spPr>
          <a:xfrm rot="16200000" flipH="1">
            <a:off x="4419600" y="38100"/>
            <a:ext cx="12700" cy="6096000"/>
          </a:xfrm>
          <a:prstGeom prst="bentConnector3">
            <a:avLst>
              <a:gd name="adj1" fmla="val 11381953"/>
            </a:avLst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6" idx="0"/>
            <a:endCxn id="7" idx="1"/>
          </p:cNvCxnSpPr>
          <p:nvPr/>
        </p:nvCxnSpPr>
        <p:spPr>
          <a:xfrm rot="5400000" flipH="1" flipV="1">
            <a:off x="990600" y="1562100"/>
            <a:ext cx="1447800" cy="685800"/>
          </a:xfrm>
          <a:prstGeom prst="bentConnector2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85800" y="5242098"/>
            <a:ext cx="3886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 p&lt;0.05, ** p&lt;0.01, *** p&lt;0.001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371600" y="1834634"/>
            <a:ext cx="1188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0.169***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465881" y="1682234"/>
            <a:ext cx="1188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</a:t>
            </a:r>
            <a:r>
              <a:rPr lang="en-US" dirty="0" smtClean="0"/>
              <a:t>0.612***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124200" y="1333500"/>
            <a:ext cx="1188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0.060**(?)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2514600" y="2497291"/>
            <a:ext cx="1188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0.097***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075274" y="2136995"/>
            <a:ext cx="1188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0.044*(?)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5078818" y="3238500"/>
            <a:ext cx="1188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0.042*(?)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715000" y="2552700"/>
            <a:ext cx="1188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</a:t>
            </a:r>
            <a:r>
              <a:rPr lang="en-US" dirty="0" smtClean="0"/>
              <a:t>0.047*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6172200" y="1943100"/>
            <a:ext cx="1188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0.189***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6172200" y="3445467"/>
            <a:ext cx="1188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</a:t>
            </a:r>
            <a:r>
              <a:rPr lang="en-US" dirty="0" smtClean="0"/>
              <a:t>0.082***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507180" y="3739634"/>
            <a:ext cx="1188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0.094***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140528" y="1593622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</a:t>
            </a:r>
            <a:r>
              <a:rPr lang="en-US" sz="1100" dirty="0" smtClean="0"/>
              <a:t> = 0.011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105400" y="2367290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</a:t>
            </a:r>
            <a:r>
              <a:rPr lang="en-US" sz="1100" dirty="0" smtClean="0"/>
              <a:t> = 0.055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105400" y="3467100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</a:t>
            </a:r>
            <a:r>
              <a:rPr lang="en-US" sz="1100" dirty="0" smtClean="0"/>
              <a:t> = 0.063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791200" y="2857500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</a:t>
            </a:r>
            <a:r>
              <a:rPr lang="en-US" sz="1100" dirty="0" smtClean="0"/>
              <a:t> = 0.05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85800" y="4838700"/>
            <a:ext cx="556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Pearson Correlation (</a:t>
            </a:r>
            <a:r>
              <a:rPr lang="en-US" dirty="0" err="1" smtClean="0"/>
              <a:t>CRECEIVEtr</a:t>
            </a:r>
            <a:r>
              <a:rPr lang="en-US" dirty="0" smtClean="0"/>
              <a:t>, ORIGINAL) = 0.110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914400" y="190500"/>
            <a:ext cx="731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Analysis of Path Model with Standardized Regression Coefficients</a:t>
            </a:r>
          </a:p>
        </p:txBody>
      </p:sp>
    </p:spTree>
    <p:extLst>
      <p:ext uri="{BB962C8B-B14F-4D97-AF65-F5344CB8AC3E}">
        <p14:creationId xmlns:p14="http://schemas.microsoft.com/office/powerpoint/2010/main" val="18879726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76</Words>
  <Application>Microsoft Office PowerPoint</Application>
  <PresentationFormat>On-screen Show (16:10)</PresentationFormat>
  <Paragraphs>30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Saint Louis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Malcolm S. Townes</dc:creator>
  <cp:lastModifiedBy>Malcolm S. Townes</cp:lastModifiedBy>
  <cp:revision>18</cp:revision>
  <cp:lastPrinted>2018-10-24T20:29:24Z</cp:lastPrinted>
  <dcterms:created xsi:type="dcterms:W3CDTF">2018-10-17T13:09:18Z</dcterms:created>
  <dcterms:modified xsi:type="dcterms:W3CDTF">2018-10-24T20:29:27Z</dcterms:modified>
</cp:coreProperties>
</file>