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3AA4-ADB7-4D78-BC0B-61D53AF0529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3BEF-6787-481E-AFCA-033D79C6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35930"/>
              </p:ext>
            </p:extLst>
          </p:nvPr>
        </p:nvGraphicFramePr>
        <p:xfrm>
          <a:off x="76200" y="1452880"/>
          <a:ext cx="899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0.098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Total=0.117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-0.206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</a:t>
                      </a:r>
                      <a:r>
                        <a:rPr lang="it-IT" sz="1400" dirty="0" smtClean="0"/>
                        <a:t>0.091)(</a:t>
                      </a:r>
                      <a:r>
                        <a:rPr lang="it-IT" sz="1400" dirty="0" smtClean="0"/>
                        <a:t>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</a:t>
                      </a:r>
                      <a:r>
                        <a:rPr lang="it-IT" sz="1400" dirty="0" smtClean="0"/>
                        <a:t>0.053)(</a:t>
                      </a:r>
                      <a:r>
                        <a:rPr lang="it-IT" sz="1400" dirty="0" smtClean="0"/>
                        <a:t>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</a:t>
                      </a:r>
                      <a:r>
                        <a:rPr lang="it-IT" sz="1400" dirty="0" smtClean="0"/>
                        <a:t>0.050)(</a:t>
                      </a:r>
                      <a:r>
                        <a:rPr lang="it-IT" sz="1400" dirty="0" smtClean="0"/>
                        <a:t>0.063) = 0.003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0.108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-0.206 + 0.108 = </a:t>
                      </a:r>
                    </a:p>
                    <a:p>
                      <a:pPr algn="r"/>
                      <a:r>
                        <a:rPr lang="en-US" sz="1400" dirty="0" smtClean="0"/>
                        <a:t>-0.098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0.117-(-</a:t>
                      </a:r>
                      <a:r>
                        <a:rPr lang="en-US" sz="1400" dirty="0" smtClean="0"/>
                        <a:t>0.098)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0.215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-0.612***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0.189***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0.094***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528" y="159362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0.170***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-0.611***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0.190***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0.093***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4819" y="16052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0.014</a:t>
            </a:r>
          </a:p>
        </p:txBody>
      </p:sp>
    </p:spTree>
    <p:extLst>
      <p:ext uri="{BB962C8B-B14F-4D97-AF65-F5344CB8AC3E}">
        <p14:creationId xmlns:p14="http://schemas.microsoft.com/office/powerpoint/2010/main" val="19861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35359"/>
              </p:ext>
            </p:extLst>
          </p:nvPr>
        </p:nvGraphicFramePr>
        <p:xfrm>
          <a:off x="76200" y="767080"/>
          <a:ext cx="8991600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092200"/>
                <a:gridCol w="1219200"/>
                <a:gridCol w="2184400"/>
                <a:gridCol w="1498600"/>
                <a:gridCol w="14986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/>
                        <a:t>ORIGINAL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0.094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0.189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GENERAL</a:t>
                      </a:r>
                    </a:p>
                    <a:p>
                      <a:pPr algn="r"/>
                      <a:r>
                        <a:rPr lang="en-US" sz="1400" dirty="0" smtClean="0"/>
                        <a:t>(0.169)(-0.612) = -0.103 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CLAIMS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(0.097)(-0.047) = -0.005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(0.060)(-0.047) = -0.003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(0.044)(-0.047) = -0.002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(0.042)(-0.047) = -0.002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-0.016-0.086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outliers removed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0.093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0.190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(0.169)(-0.611) = -0.103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(0.097)(-0.047) = -0.005 </a:t>
                      </a:r>
                    </a:p>
                    <a:p>
                      <a:pPr algn="r"/>
                      <a:r>
                        <a:rPr lang="it-IT" sz="1400" dirty="0" smtClean="0"/>
                        <a:t>(0.058)(-0.047) = -0.003 </a:t>
                      </a:r>
                    </a:p>
                    <a:p>
                      <a:pPr algn="r"/>
                      <a:r>
                        <a:rPr lang="it-IT" sz="1400" dirty="0" smtClean="0"/>
                        <a:t>(0.045)(-0.047) = -0.002 </a:t>
                      </a:r>
                    </a:p>
                    <a:p>
                      <a:pPr algn="r"/>
                      <a:r>
                        <a:rPr lang="it-IT" sz="1400" dirty="0" smtClean="0"/>
                        <a:t>(0.042)(-0.047) = -0.002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-0.017-0.086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-0.103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0.985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0.992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0.753</a:t>
            </a:r>
          </a:p>
        </p:txBody>
      </p:sp>
    </p:spTree>
    <p:extLst>
      <p:ext uri="{BB962C8B-B14F-4D97-AF65-F5344CB8AC3E}">
        <p14:creationId xmlns:p14="http://schemas.microsoft.com/office/powerpoint/2010/main" val="15340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0.029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0.016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0.432</a:t>
            </a:r>
          </a:p>
        </p:txBody>
      </p:sp>
    </p:spTree>
    <p:extLst>
      <p:ext uri="{BB962C8B-B14F-4D97-AF65-F5344CB8AC3E}">
        <p14:creationId xmlns:p14="http://schemas.microsoft.com/office/powerpoint/2010/main" val="566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87940"/>
              </p:ext>
            </p:extLst>
          </p:nvPr>
        </p:nvGraphicFramePr>
        <p:xfrm>
          <a:off x="76200" y="1452880"/>
          <a:ext cx="89916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-0.206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(0.090)(0.063)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(0.050)(0.063)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(0.046)(0.063)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RATIOCIT (0.043)(0.063) = 0.003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0.111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-0.206 + 0.111 = </a:t>
                      </a:r>
                    </a:p>
                    <a:p>
                      <a:pPr algn="r"/>
                      <a:r>
                        <a:rPr lang="en-US" sz="1400" dirty="0" smtClean="0"/>
                        <a:t>-0.095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0.019-(-0.095)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0.114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0.053*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0.091***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</a:t>
            </a:r>
            <a:r>
              <a:rPr lang="en-US" sz="1100" dirty="0" smtClean="0"/>
              <a:t>0.031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800" y="46101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</a:t>
            </a:r>
            <a:r>
              <a:rPr lang="en-US" sz="1100" dirty="0" smtClean="0"/>
              <a:t>0.024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0.029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</a:t>
            </a:r>
            <a:r>
              <a:rPr lang="en-US" sz="1100" dirty="0" smtClean="0"/>
              <a:t>0.014 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0.432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" y="4896522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</a:t>
            </a:r>
            <a:r>
              <a:rPr lang="en-US" dirty="0" smtClean="0"/>
              <a:t>RATIOCIT</a:t>
            </a:r>
            <a:r>
              <a:rPr lang="en-US" dirty="0" smtClean="0"/>
              <a:t>) </a:t>
            </a:r>
            <a:r>
              <a:rPr lang="en-US" dirty="0" smtClean="0"/>
              <a:t>= </a:t>
            </a:r>
            <a:r>
              <a:rPr lang="en-US" dirty="0" smtClean="0"/>
              <a:t>0.098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659</Words>
  <Application>Microsoft Office PowerPoint</Application>
  <PresentationFormat>On-screen Show (16:10)</PresentationFormat>
  <Paragraphs>260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46</cp:revision>
  <cp:lastPrinted>2018-10-24T20:29:24Z</cp:lastPrinted>
  <dcterms:created xsi:type="dcterms:W3CDTF">2018-10-17T13:09:18Z</dcterms:created>
  <dcterms:modified xsi:type="dcterms:W3CDTF">2018-10-31T00:08:15Z</dcterms:modified>
</cp:coreProperties>
</file>