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outliers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088"/>
              </p:ext>
            </p:extLst>
          </p:nvPr>
        </p:nvGraphicFramePr>
        <p:xfrm>
          <a:off x="76200" y="1239520"/>
          <a:ext cx="8991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0.098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Total=0.117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GENERAL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0.569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</a:t>
                      </a:r>
                      <a:r>
                        <a:rPr lang="en-US" sz="1400" dirty="0" smtClean="0"/>
                        <a:t>0.363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(0.091)(0.063)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(0.053)(0.063)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(0.050)(0.063) = 0.003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0.108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0.363 </a:t>
                      </a:r>
                      <a:r>
                        <a:rPr lang="en-US" sz="1400" dirty="0" smtClean="0"/>
                        <a:t>+ 0.108 = </a:t>
                      </a:r>
                    </a:p>
                    <a:p>
                      <a:pPr algn="r"/>
                      <a:r>
                        <a:rPr lang="en-US" sz="1400" dirty="0" smtClean="0"/>
                        <a:t>0.471 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0.117-0.471 </a:t>
                      </a:r>
                      <a:r>
                        <a:rPr lang="en-US" sz="1400" dirty="0" smtClean="0"/>
                        <a:t>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-0.354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49536"/>
              </p:ext>
            </p:extLst>
          </p:nvPr>
        </p:nvGraphicFramePr>
        <p:xfrm>
          <a:off x="76200" y="1559560"/>
          <a:ext cx="899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Total=0.019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RATIOCIT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</a:t>
                      </a:r>
                      <a:r>
                        <a:rPr lang="en-US" sz="1400" dirty="0" smtClean="0"/>
                        <a:t>0.092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(0.091)(0.063)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(0.053)(0.063)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(0.050)(0.063) = 0.003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0.108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0.092 </a:t>
                      </a:r>
                      <a:r>
                        <a:rPr lang="en-US" sz="1400" dirty="0" smtClean="0"/>
                        <a:t>+ 0.108 = </a:t>
                      </a:r>
                    </a:p>
                    <a:p>
                      <a:pPr algn="r"/>
                      <a:r>
                        <a:rPr lang="en-US" sz="1400" dirty="0" smtClean="0"/>
                        <a:t>0.200 </a:t>
                      </a:r>
                      <a:endParaRPr lang="en-US" sz="1400" dirty="0" smtClean="0"/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0.019-0.200 </a:t>
                      </a:r>
                      <a:r>
                        <a:rPr lang="en-US" sz="1400" dirty="0" smtClean="0"/>
                        <a:t>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-0.181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-0.611***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0.014</a:t>
            </a:r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-0.103 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-0.005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(0.060)(-0.047) = -0.003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(0.044)(-0.047) = -0.002 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0.985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0.992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 = 0.753</a:t>
            </a:r>
          </a:p>
        </p:txBody>
      </p:sp>
    </p:spTree>
    <p:extLst>
      <p:ext uri="{BB962C8B-B14F-4D97-AF65-F5344CB8AC3E}">
        <p14:creationId xmlns:p14="http://schemas.microsoft.com/office/powerpoint/2010/main" val="15340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0.090***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0.046*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0.049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4632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0.029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0.016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0.432</a:t>
            </a:r>
          </a:p>
        </p:txBody>
      </p:sp>
    </p:spTree>
    <p:extLst>
      <p:ext uri="{BB962C8B-B14F-4D97-AF65-F5344CB8AC3E}">
        <p14:creationId xmlns:p14="http://schemas.microsoft.com/office/powerpoint/2010/main" val="56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87940"/>
              </p:ext>
            </p:extLst>
          </p:nvPr>
        </p:nvGraphicFramePr>
        <p:xfrm>
          <a:off x="76200" y="1452880"/>
          <a:ext cx="89916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219200"/>
                <a:gridCol w="26670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 = 1,958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42 outliers removed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-0.085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-0.213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0.092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-0.206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(0.169)(0.569) = 0.096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ORIGINAL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(0.090)(0.063) = 0.006 </a:t>
                      </a:r>
                    </a:p>
                    <a:p>
                      <a:pPr algn="r"/>
                      <a:r>
                        <a:rPr lang="it-IT" sz="1400" dirty="0" smtClean="0"/>
                        <a:t>GENERAL (0.050)(0.063)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GYEAR (0.046)(0.063) = 0.003 </a:t>
                      </a:r>
                    </a:p>
                    <a:p>
                      <a:pPr algn="r"/>
                      <a:r>
                        <a:rPr lang="it-IT" sz="1400" dirty="0" smtClean="0"/>
                        <a:t>RATIOCIT (0.043)(0.063) = 0.003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Total = 0.111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-0.206 + 0.111 = </a:t>
                      </a:r>
                    </a:p>
                    <a:p>
                      <a:pPr algn="r"/>
                      <a:r>
                        <a:rPr lang="en-US" sz="1400" dirty="0" smtClean="0"/>
                        <a:t>-0.095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0.019-(-0.095)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0.114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CRECEIVEln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0.569***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0880" y="1452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0.053*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0.091***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0.050*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5480" y="2552700"/>
            <a:ext cx="11887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 smtClean="0"/>
              <a:t>0.063***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-0.213***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-0.085***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503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CRECEIVEln</a:t>
            </a:r>
            <a:r>
              <a:rPr lang="en-US" dirty="0" smtClean="0"/>
              <a:t>, ORIGINAL) = 0.019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1499" y="16814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14097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 = 0.029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0.014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30861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R</a:t>
            </a:r>
            <a:r>
              <a:rPr lang="en-US" sz="1100" baseline="30000" dirty="0">
                <a:solidFill>
                  <a:prstClr val="black"/>
                </a:solidFill>
              </a:rPr>
              <a:t>2</a:t>
            </a:r>
            <a:r>
              <a:rPr lang="en-US" sz="1100" dirty="0" smtClean="0"/>
              <a:t> = 0.432</a:t>
            </a:r>
          </a:p>
        </p:txBody>
      </p:sp>
    </p:spTree>
    <p:extLst>
      <p:ext uri="{BB962C8B-B14F-4D97-AF65-F5344CB8AC3E}">
        <p14:creationId xmlns:p14="http://schemas.microsoft.com/office/powerpoint/2010/main" val="966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719</Words>
  <Application>Microsoft Office PowerPoint</Application>
  <PresentationFormat>On-screen Show (16:10)</PresentationFormat>
  <Paragraphs>292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52</cp:revision>
  <cp:lastPrinted>2018-10-24T20:29:24Z</cp:lastPrinted>
  <dcterms:created xsi:type="dcterms:W3CDTF">2018-10-17T13:09:18Z</dcterms:created>
  <dcterms:modified xsi:type="dcterms:W3CDTF">2018-11-01T03:23:00Z</dcterms:modified>
</cp:coreProperties>
</file>