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63" r:id="rId5"/>
    <p:sldId id="265" r:id="rId6"/>
    <p:sldId id="267" r:id="rId7"/>
    <p:sldId id="269" r:id="rId8"/>
    <p:sldId id="268" r:id="rId9"/>
    <p:sldId id="270" r:id="rId10"/>
    <p:sldId id="275" r:id="rId11"/>
    <p:sldId id="274" r:id="rId12"/>
    <p:sldId id="272" r:id="rId13"/>
    <p:sldId id="256" r:id="rId14"/>
    <p:sldId id="259" r:id="rId15"/>
    <p:sldId id="25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/>
    <p:restoredTop sz="94675"/>
  </p:normalViewPr>
  <p:slideViewPr>
    <p:cSldViewPr snapToGrid="0" snapToObjects="1">
      <p:cViewPr>
        <p:scale>
          <a:sx n="58" d="100"/>
          <a:sy n="58" d="100"/>
        </p:scale>
        <p:origin x="1888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ECE-ECC1-CA4D-A5FA-E95CFD2C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1DEB-86B9-DC42-9C44-B6F1B6344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7911-A0F2-0244-A7F1-A9ED73F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570-EDEC-F141-951C-6F801418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04815-4380-994E-BD62-DFF16E4C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7005-184C-1D41-9A1B-7485777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C2D18-D0DA-E745-AAC8-173FD0ED0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A70C-473A-F547-9225-960A40A8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99C-C9DF-3142-B43B-AB52DE1F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FCD4-7D30-DC45-A49F-1C0D150C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7EE81-CA55-984D-9916-C74B74A3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66E9-284E-E243-948F-338E8771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93DE-DBB0-1742-AC48-23EB2897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FF98-503C-2445-8578-31EF0255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E896-F50F-464B-A5CD-A05D2EF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157C-25C6-0E4A-9839-C653333E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A669-7B14-0644-B243-0C8BBB3B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F00A-2D76-7940-8DB6-31557271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BAD0-A84F-6846-B688-EA0BBCEB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A0C4-391F-FA47-8DE6-F203FBBC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2FF3-9A38-594E-A5EE-3330C20D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AA5B-0654-AD4A-9A25-2008EA88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840E-6026-4F41-8E35-FE0FD3AC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AF4-46A1-9A42-8239-8982D90C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4D7C-B152-EA45-8C32-F425808E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B336-EAE0-1B41-8C8A-3527E854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0C3D-FB6E-8949-BCE6-FCF1CD680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90658-11A0-F943-B375-9BBC4D5E8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7B28-2426-384B-91FD-0F26EF41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4B84-FF6F-6248-B5B0-89991F26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6E34-4030-5B44-B5C8-C734EBDF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1023-C3C9-584C-8894-55D2FB3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06E7-E09D-6446-ACD1-B6B8BB88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BAC8E-95FF-824B-B88E-56C94ADD4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AB9E2-2F23-4E47-A2B7-C0245F1D1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CC8F1-6743-2C4A-8FD5-EA8FCCB5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0271A-2448-D441-87C5-9DA7989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9FED2-43D3-BB40-8CAD-CA4B9735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974CA-262D-EF42-A8BA-40E17A02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31D-D2B1-8C4B-A886-B1492883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91802-4669-BA43-9794-DB0A6C7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1A724-DB1C-DA47-899C-CF02DD6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6BD5-7BDD-6E47-9F7A-61773D0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3399D-E888-1848-9E53-475FCAE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6365-9FC4-DA4E-8157-49A51415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61033-9637-1E40-9A89-1CF9A4BC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9D99-B183-8148-9523-6F1A1520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A61B-2FED-4143-A5C2-0073F219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93EF-A3BB-C94E-A1D6-78DE3935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928F-2989-9E42-B82D-9573F70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6BA5D-A485-1847-BC34-9F16C61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6EDD-BDB2-3F44-AE1E-8F81DBDC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62D1-AD44-A649-9E12-1CE87361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46DBC-6E50-244E-83FE-81C288B7B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F2909-912C-994B-ABE5-0576A92B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BAAA-B83E-BC4C-809D-9A4430E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D46C-52FF-204F-919A-E3E0C74E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F9CC-D029-6D4E-92E0-52B25B16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F3DF0-4B73-3E42-BEAF-B8B7724D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BBB2D-5681-8248-8804-C45088A1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4280-E860-2740-95ED-2054576C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35AC-AEBF-A647-9CC6-6115748C95A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8DB-E274-AF4F-B58C-E23D77B8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351-F31D-A547-A523-F53FC905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081F-D221-3E4F-9283-77B6F369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08C6DB-268E-CB42-8444-B9DDB2A0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0"/>
            <a:ext cx="425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A25C02-0E11-E44D-9126-8EF736903411}"/>
                  </a:ext>
                </a:extLst>
              </p:cNvPr>
              <p:cNvSpPr txBox="1"/>
              <p:nvPr/>
            </p:nvSpPr>
            <p:spPr>
              <a:xfrm>
                <a:off x="4371022" y="148857"/>
                <a:ext cx="7663829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bias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A25C02-0E11-E44D-9126-8EF736903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22" y="148857"/>
                <a:ext cx="7663829" cy="1477071"/>
              </a:xfrm>
              <a:prstGeom prst="rect">
                <a:avLst/>
              </a:prstGeom>
              <a:blipFill>
                <a:blip r:embed="rId2"/>
                <a:stretch>
                  <a:fillRect t="-102542" b="-16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8D5779-FF43-E643-AADD-A9A38A0EB3E5}"/>
              </a:ext>
            </a:extLst>
          </p:cNvPr>
          <p:cNvCxnSpPr>
            <a:cxnSpLocks/>
          </p:cNvCxnSpPr>
          <p:nvPr/>
        </p:nvCxnSpPr>
        <p:spPr>
          <a:xfrm flipV="1">
            <a:off x="5297712" y="4304205"/>
            <a:ext cx="875786" cy="179565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A262B-4511-9C4C-8B90-B689F096EA80}"/>
              </a:ext>
            </a:extLst>
          </p:cNvPr>
          <p:cNvSpPr/>
          <p:nvPr/>
        </p:nvSpPr>
        <p:spPr>
          <a:xfrm>
            <a:off x="5702181" y="5374126"/>
            <a:ext cx="56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78792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08C6DB-268E-CB42-8444-B9DDB2A0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0" y="0"/>
            <a:ext cx="425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D97-2058-B84B-82FF-5E94E0F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8DE-A0AC-EA42-880B-48228174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32478ABC-ABC5-B549-BD45-C6A05379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1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91" b="7633"/>
          <a:stretch/>
        </p:blipFill>
        <p:spPr bwMode="auto">
          <a:xfrm>
            <a:off x="698500" y="444500"/>
            <a:ext cx="3973513" cy="55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3661E-2FE0-D148-92FD-06C8440AB861}"/>
              </a:ext>
            </a:extLst>
          </p:cNvPr>
          <p:cNvSpPr txBox="1"/>
          <p:nvPr/>
        </p:nvSpPr>
        <p:spPr>
          <a:xfrm>
            <a:off x="5669677" y="287822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Single Layer Perceptron</a:t>
            </a:r>
          </a:p>
        </p:txBody>
      </p:sp>
      <p:pic>
        <p:nvPicPr>
          <p:cNvPr id="7" name="Picture 4" descr="Why are neuron axons long and spindly? Study shows they're optimizing  signaling efficiency">
            <a:extLst>
              <a:ext uri="{FF2B5EF4-FFF2-40B4-BE49-F238E27FC236}">
                <a16:creationId xmlns:a16="http://schemas.microsoft.com/office/drawing/2014/main" id="{B6C16AE2-B4C0-FA4F-A076-8019FF77D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t="19596" r="3175"/>
          <a:stretch/>
        </p:blipFill>
        <p:spPr bwMode="auto">
          <a:xfrm>
            <a:off x="4672013" y="1846318"/>
            <a:ext cx="7519987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29FAE4-4DFF-5C4E-ADC2-90772DC95D77}"/>
              </a:ext>
            </a:extLst>
          </p:cNvPr>
          <p:cNvGrpSpPr/>
          <p:nvPr/>
        </p:nvGrpSpPr>
        <p:grpSpPr>
          <a:xfrm>
            <a:off x="1360449" y="493442"/>
            <a:ext cx="9471102" cy="5871115"/>
            <a:chOff x="1422091" y="806572"/>
            <a:chExt cx="8172187" cy="49188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F401F5-1020-E146-A4F2-5A24D5E97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091" y="2549879"/>
              <a:ext cx="4175822" cy="175824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ACA675-35FD-9D47-B2D9-88EADC5A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495512">
              <a:off x="3510002" y="806572"/>
              <a:ext cx="4175822" cy="17582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25A516-536E-1D43-927D-4980221E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03175">
              <a:off x="5418456" y="3967165"/>
              <a:ext cx="4175822" cy="17582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EDBC5A-DC3C-A34A-81C8-A1C23FF00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58864">
              <a:off x="5198704" y="1976382"/>
              <a:ext cx="4175822" cy="1758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8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</p:spTree>
    <p:extLst>
      <p:ext uri="{BB962C8B-B14F-4D97-AF65-F5344CB8AC3E}">
        <p14:creationId xmlns:p14="http://schemas.microsoft.com/office/powerpoint/2010/main" val="246633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7D53F-9F87-914F-93B2-C72D1B58F62A}"/>
              </a:ext>
            </a:extLst>
          </p:cNvPr>
          <p:cNvCxnSpPr>
            <a:cxnSpLocks/>
          </p:cNvCxnSpPr>
          <p:nvPr/>
        </p:nvCxnSpPr>
        <p:spPr>
          <a:xfrm flipH="1">
            <a:off x="5819721" y="6133167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6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</p:spTree>
    <p:extLst>
      <p:ext uri="{BB962C8B-B14F-4D97-AF65-F5344CB8AC3E}">
        <p14:creationId xmlns:p14="http://schemas.microsoft.com/office/powerpoint/2010/main" val="81580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7D53F-9F87-914F-93B2-C72D1B58F62A}"/>
              </a:ext>
            </a:extLst>
          </p:cNvPr>
          <p:cNvCxnSpPr>
            <a:cxnSpLocks/>
          </p:cNvCxnSpPr>
          <p:nvPr/>
        </p:nvCxnSpPr>
        <p:spPr>
          <a:xfrm flipH="1">
            <a:off x="5819721" y="6133167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9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29DE5-CBB0-A844-840F-DFF076F89F97}"/>
              </a:ext>
            </a:extLst>
          </p:cNvPr>
          <p:cNvCxnSpPr/>
          <p:nvPr/>
        </p:nvCxnSpPr>
        <p:spPr>
          <a:xfrm>
            <a:off x="5819721" y="1048215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1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</p:spTree>
    <p:extLst>
      <p:ext uri="{BB962C8B-B14F-4D97-AF65-F5344CB8AC3E}">
        <p14:creationId xmlns:p14="http://schemas.microsoft.com/office/powerpoint/2010/main" val="73597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) Architecture of a single layer perceptron. The architecture... |  Download Scientific Diagram">
            <a:extLst>
              <a:ext uri="{FF2B5EF4-FFF2-40B4-BE49-F238E27FC236}">
                <a16:creationId xmlns:a16="http://schemas.microsoft.com/office/drawing/2014/main" id="{697957E0-DF7F-FC4C-811D-80C90F1C4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7"/>
          <a:stretch/>
        </p:blipFill>
        <p:spPr bwMode="auto">
          <a:xfrm>
            <a:off x="5535815" y="1332151"/>
            <a:ext cx="4812516" cy="41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746-A7E2-9F4E-B2C0-557071CC0B90}"/>
              </a:ext>
            </a:extLst>
          </p:cNvPr>
          <p:cNvSpPr txBox="1"/>
          <p:nvPr/>
        </p:nvSpPr>
        <p:spPr>
          <a:xfrm>
            <a:off x="872666" y="2644170"/>
            <a:ext cx="3046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Multi-Layer</a:t>
            </a:r>
          </a:p>
          <a:p>
            <a:pPr algn="ctr"/>
            <a:r>
              <a:rPr lang="en-US" sz="4800" dirty="0"/>
              <a:t>Perceptron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C78C2-9C44-A04D-BA3E-D44E2313E3E0}"/>
              </a:ext>
            </a:extLst>
          </p:cNvPr>
          <p:cNvSpPr/>
          <p:nvPr/>
        </p:nvSpPr>
        <p:spPr>
          <a:xfrm>
            <a:off x="8272989" y="5862918"/>
            <a:ext cx="673787" cy="788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4432-A094-9644-A4DB-EACB2BE1A711}"/>
              </a:ext>
            </a:extLst>
          </p:cNvPr>
          <p:cNvSpPr txBox="1"/>
          <p:nvPr/>
        </p:nvSpPr>
        <p:spPr>
          <a:xfrm>
            <a:off x="7337502" y="579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1FCBB-DD65-F348-A4D7-A0E3BDA98967}"/>
              </a:ext>
            </a:extLst>
          </p:cNvPr>
          <p:cNvSpPr txBox="1"/>
          <p:nvPr/>
        </p:nvSpPr>
        <p:spPr>
          <a:xfrm>
            <a:off x="10504445" y="3141740"/>
            <a:ext cx="144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wrong were we?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7D53F-9F87-914F-93B2-C72D1B58F62A}"/>
              </a:ext>
            </a:extLst>
          </p:cNvPr>
          <p:cNvCxnSpPr>
            <a:cxnSpLocks/>
          </p:cNvCxnSpPr>
          <p:nvPr/>
        </p:nvCxnSpPr>
        <p:spPr>
          <a:xfrm flipH="1">
            <a:off x="5819721" y="6133167"/>
            <a:ext cx="490653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Deep Learning - Past, Present, and Future">
            <a:extLst>
              <a:ext uri="{FF2B5EF4-FFF2-40B4-BE49-F238E27FC236}">
                <a16:creationId xmlns:a16="http://schemas.microsoft.com/office/drawing/2014/main" id="{27982C94-F007-4246-8001-D3C84EDA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4" y="63541"/>
            <a:ext cx="11084312" cy="66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8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Easy TensorFlow - Convolutional Neural Nets">
            <a:extLst>
              <a:ext uri="{FF2B5EF4-FFF2-40B4-BE49-F238E27FC236}">
                <a16:creationId xmlns:a16="http://schemas.microsoft.com/office/drawing/2014/main" id="{710BC07E-1B44-B643-B842-363C4F8F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937"/>
            <a:ext cx="12192000" cy="3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proving Classification accuracy on MNIST using Data Augmentation | by  Akash Panchal | Towards Data Science">
            <a:extLst>
              <a:ext uri="{FF2B5EF4-FFF2-40B4-BE49-F238E27FC236}">
                <a16:creationId xmlns:a16="http://schemas.microsoft.com/office/drawing/2014/main" id="{E311ECBF-1B8C-AF41-9D2B-BD95F0DA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103" y="225132"/>
            <a:ext cx="5496312" cy="3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7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5B2254-F747-A548-BE01-650C192FE857}"/>
              </a:ext>
            </a:extLst>
          </p:cNvPr>
          <p:cNvSpPr/>
          <p:nvPr/>
        </p:nvSpPr>
        <p:spPr>
          <a:xfrm>
            <a:off x="8063185" y="349894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62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</p:spTree>
    <p:extLst>
      <p:ext uri="{BB962C8B-B14F-4D97-AF65-F5344CB8AC3E}">
        <p14:creationId xmlns:p14="http://schemas.microsoft.com/office/powerpoint/2010/main" val="311595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</p:spTree>
    <p:extLst>
      <p:ext uri="{BB962C8B-B14F-4D97-AF65-F5344CB8AC3E}">
        <p14:creationId xmlns:p14="http://schemas.microsoft.com/office/powerpoint/2010/main" val="386551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/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blipFill>
                <a:blip r:embed="rId2"/>
                <a:stretch>
                  <a:fillRect l="-215" t="-104274" r="-429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9E53CF-1555-1541-BF22-29341D540798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1169E-EF1E-EA4B-8D5E-2EADF1ADD063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3E570-37DB-5340-84C9-CACB7AAA3EE8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A3020-609A-944D-8173-0027C04A6FDD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74287-C9B7-6840-9484-94B58854A947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4DCDB-C429-A645-925E-D2579A889FD2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/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  <m:r>
                            <m:rPr>
                              <m:sty m:val="p"/>
                            </m:rPr>
                            <a:rPr lang="en-US" sz="3200" b="0" i="0" baseline="-2500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8CF7B1-78FF-D046-834D-F7A26A91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03" y="406889"/>
                <a:ext cx="5914504" cy="1477071"/>
              </a:xfrm>
              <a:prstGeom prst="rect">
                <a:avLst/>
              </a:prstGeom>
              <a:blipFill>
                <a:blip r:embed="rId2"/>
                <a:stretch>
                  <a:fillRect l="-215" t="-104274" r="-429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2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</p:spTree>
    <p:extLst>
      <p:ext uri="{BB962C8B-B14F-4D97-AF65-F5344CB8AC3E}">
        <p14:creationId xmlns:p14="http://schemas.microsoft.com/office/powerpoint/2010/main" val="10355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82DB33-D632-9B4C-B227-425176913BB0}"/>
              </a:ext>
            </a:extLst>
          </p:cNvPr>
          <p:cNvSpPr/>
          <p:nvPr/>
        </p:nvSpPr>
        <p:spPr>
          <a:xfrm>
            <a:off x="5602936" y="2765612"/>
            <a:ext cx="1380565" cy="1326776"/>
          </a:xfrm>
          <a:prstGeom prst="ellipse">
            <a:avLst/>
          </a:prstGeom>
          <a:solidFill>
            <a:schemeClr val="bg1"/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495401-4D1E-E341-B38F-42CAB14D46F9}"/>
              </a:ext>
            </a:extLst>
          </p:cNvPr>
          <p:cNvCxnSpPr>
            <a:cxnSpLocks/>
          </p:cNvCxnSpPr>
          <p:nvPr/>
        </p:nvCxnSpPr>
        <p:spPr>
          <a:xfrm>
            <a:off x="7306223" y="3429000"/>
            <a:ext cx="233978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82A1D-015F-2741-AD46-4477C775D70F}"/>
              </a:ext>
            </a:extLst>
          </p:cNvPr>
          <p:cNvCxnSpPr>
            <a:cxnSpLocks/>
          </p:cNvCxnSpPr>
          <p:nvPr/>
        </p:nvCxnSpPr>
        <p:spPr>
          <a:xfrm>
            <a:off x="3047999" y="2026024"/>
            <a:ext cx="2541968" cy="9338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BF683-5D9C-654A-A5DD-2C93006DC73F}"/>
              </a:ext>
            </a:extLst>
          </p:cNvPr>
          <p:cNvCxnSpPr>
            <a:cxnSpLocks/>
          </p:cNvCxnSpPr>
          <p:nvPr/>
        </p:nvCxnSpPr>
        <p:spPr>
          <a:xfrm>
            <a:off x="2821407" y="3429000"/>
            <a:ext cx="264305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58F99-C1D7-7544-9200-B97AB3C32546}"/>
              </a:ext>
            </a:extLst>
          </p:cNvPr>
          <p:cNvCxnSpPr>
            <a:cxnSpLocks/>
          </p:cNvCxnSpPr>
          <p:nvPr/>
        </p:nvCxnSpPr>
        <p:spPr>
          <a:xfrm flipV="1">
            <a:off x="3065928" y="3868272"/>
            <a:ext cx="2592512" cy="9637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77238E9C-DCEE-FC4A-94B5-76F47555FB0E}"/>
              </a:ext>
            </a:extLst>
          </p:cNvPr>
          <p:cNvSpPr/>
          <p:nvPr/>
        </p:nvSpPr>
        <p:spPr>
          <a:xfrm>
            <a:off x="8014447" y="3012145"/>
            <a:ext cx="609600" cy="856127"/>
          </a:xfrm>
          <a:prstGeom prst="diamond">
            <a:avLst/>
          </a:prstGeom>
          <a:solidFill>
            <a:srgbClr val="00B050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𝑓</a:t>
            </a:r>
          </a:p>
        </p:txBody>
      </p:sp>
      <p:pic>
        <p:nvPicPr>
          <p:cNvPr id="6146" name="Picture 2" descr="What Are Activation Functions And When To Use Them - Analytics India  Magazine">
            <a:extLst>
              <a:ext uri="{FF2B5EF4-FFF2-40B4-BE49-F238E27FC236}">
                <a16:creationId xmlns:a16="http://schemas.microsoft.com/office/drawing/2014/main" id="{42B05FC1-A9F1-4246-8345-647D58105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4"/>
          <a:stretch/>
        </p:blipFill>
        <p:spPr bwMode="auto">
          <a:xfrm>
            <a:off x="6293218" y="4235023"/>
            <a:ext cx="5524534" cy="23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96A3463-4DD0-E548-A8B7-511E92C617AF}"/>
              </a:ext>
            </a:extLst>
          </p:cNvPr>
          <p:cNvSpPr/>
          <p:nvPr/>
        </p:nvSpPr>
        <p:spPr>
          <a:xfrm>
            <a:off x="1983517" y="18413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C24B-490E-3A41-9752-7A7A4C942A55}"/>
              </a:ext>
            </a:extLst>
          </p:cNvPr>
          <p:cNvSpPr/>
          <p:nvPr/>
        </p:nvSpPr>
        <p:spPr>
          <a:xfrm>
            <a:off x="1691267" y="3244334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59B25D-04CC-DC49-946D-7BEBD1B119AF}"/>
              </a:ext>
            </a:extLst>
          </p:cNvPr>
          <p:cNvSpPr/>
          <p:nvPr/>
        </p:nvSpPr>
        <p:spPr>
          <a:xfrm>
            <a:off x="1985206" y="483197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92433-0464-8147-983A-8DB0C1510512}"/>
              </a:ext>
            </a:extLst>
          </p:cNvPr>
          <p:cNvSpPr txBox="1"/>
          <p:nvPr/>
        </p:nvSpPr>
        <p:spPr>
          <a:xfrm>
            <a:off x="4231341" y="2097741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88F3D0-52F9-5847-9D4A-A72E16AC2AAA}"/>
              </a:ext>
            </a:extLst>
          </p:cNvPr>
          <p:cNvSpPr txBox="1"/>
          <p:nvPr/>
        </p:nvSpPr>
        <p:spPr>
          <a:xfrm>
            <a:off x="3735532" y="2983894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8DE80-AEB1-7449-A2B0-567EB863B71E}"/>
              </a:ext>
            </a:extLst>
          </p:cNvPr>
          <p:cNvSpPr txBox="1"/>
          <p:nvPr/>
        </p:nvSpPr>
        <p:spPr>
          <a:xfrm>
            <a:off x="4306094" y="430420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75389-DA36-4A4A-B11B-BBF0D53718BF}"/>
                  </a:ext>
                </a:extLst>
              </p:cNvPr>
              <p:cNvSpPr txBox="1"/>
              <p:nvPr/>
            </p:nvSpPr>
            <p:spPr>
              <a:xfrm>
                <a:off x="4517020" y="127829"/>
                <a:ext cx="6403420" cy="147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 smtClean="0"/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input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baseline="-250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baseline="-2500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675389-DA36-4A4A-B11B-BBF0D537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20" y="127829"/>
                <a:ext cx="6403420" cy="1477071"/>
              </a:xfrm>
              <a:prstGeom prst="rect">
                <a:avLst/>
              </a:prstGeom>
              <a:blipFill>
                <a:blip r:embed="rId3"/>
                <a:stretch>
                  <a:fillRect t="-104274" r="-39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167</Words>
  <Application>Microsoft Macintosh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Stylianou</dc:creator>
  <cp:lastModifiedBy>Abby Stylianou</cp:lastModifiedBy>
  <cp:revision>11</cp:revision>
  <dcterms:created xsi:type="dcterms:W3CDTF">2020-10-22T18:40:34Z</dcterms:created>
  <dcterms:modified xsi:type="dcterms:W3CDTF">2020-10-22T21:03:16Z</dcterms:modified>
</cp:coreProperties>
</file>