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57" r:id="rId4"/>
    <p:sldId id="266" r:id="rId5"/>
    <p:sldId id="268" r:id="rId6"/>
    <p:sldId id="261" r:id="rId7"/>
    <p:sldId id="267" r:id="rId8"/>
    <p:sldId id="264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817" autoAdjust="0"/>
    <p:restoredTop sz="87621" autoAdjust="0"/>
  </p:normalViewPr>
  <p:slideViewPr>
    <p:cSldViewPr>
      <p:cViewPr varScale="1">
        <p:scale>
          <a:sx n="85" d="100"/>
          <a:sy n="85" d="100"/>
        </p:scale>
        <p:origin x="-124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7/30/2016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7/30/2016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7/30/2016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7/30/2016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7/30/2016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7/30/2016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7/30/2016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27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LIBRARY MANAGEMENT SYSTEM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928808"/>
            <a:ext cx="8786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i="1" dirty="0" smtClean="0"/>
              <a:t>Group Members: </a:t>
            </a:r>
          </a:p>
          <a:p>
            <a:pPr lvl="1"/>
            <a:r>
              <a:rPr lang="en-IN" b="1" dirty="0" smtClean="0"/>
              <a:t>NATASHA SEN, CALCUTTA INSTITUTE OF ENGINEERING AND MANAGEMENT, 131650110028 </a:t>
            </a:r>
          </a:p>
          <a:p>
            <a:pPr lvl="1"/>
            <a:r>
              <a:rPr lang="en-IN" b="1" dirty="0" smtClean="0"/>
              <a:t>SAMBUDDHA GHOSH, JIS COLLEGE OF ENGINEERING, 131230110091 </a:t>
            </a:r>
          </a:p>
          <a:p>
            <a:pPr lvl="1"/>
            <a:r>
              <a:rPr lang="en-IN" b="1" dirty="0" smtClean="0"/>
              <a:t>SOUBARNO BANERJEE, SWAMI VIVEKANANDA INSTITUTE OF SCIENCE AND TECHNOLGY, 142410110047 </a:t>
            </a:r>
          </a:p>
          <a:p>
            <a:pPr lvl="1"/>
            <a:r>
              <a:rPr lang="en-IN" b="1" dirty="0" smtClean="0"/>
              <a:t>SUKHBINDER SINGH, B.I.E.T, 141180110020 </a:t>
            </a:r>
          </a:p>
          <a:p>
            <a:pPr lvl="1"/>
            <a:r>
              <a:rPr lang="en-IN" b="1" dirty="0" smtClean="0"/>
              <a:t>HARPRIT KAUR, JIS COLLEGE OF ENGINEERING, 131230110041 </a:t>
            </a:r>
          </a:p>
          <a:p>
            <a:endParaRPr lang="en-IN" dirty="0"/>
          </a:p>
        </p:txBody>
      </p:sp>
      <p:pic>
        <p:nvPicPr>
          <p:cNvPr id="8" name="Picture 7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285998"/>
            <a:ext cx="442907" cy="214314"/>
          </a:xfrm>
          <a:prstGeom prst="rect">
            <a:avLst/>
          </a:prstGeom>
        </p:spPr>
      </p:pic>
      <p:pic>
        <p:nvPicPr>
          <p:cNvPr id="9" name="Picture 8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786064"/>
            <a:ext cx="442907" cy="214314"/>
          </a:xfrm>
          <a:prstGeom prst="rect">
            <a:avLst/>
          </a:prstGeom>
        </p:spPr>
      </p:pic>
      <p:pic>
        <p:nvPicPr>
          <p:cNvPr id="10" name="Picture 9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929072"/>
            <a:ext cx="442907" cy="214314"/>
          </a:xfrm>
          <a:prstGeom prst="rect">
            <a:avLst/>
          </a:prstGeom>
        </p:spPr>
      </p:pic>
      <p:pic>
        <p:nvPicPr>
          <p:cNvPr id="11" name="Picture 10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071816"/>
            <a:ext cx="442907" cy="214314"/>
          </a:xfrm>
          <a:prstGeom prst="rect">
            <a:avLst/>
          </a:prstGeom>
        </p:spPr>
      </p:pic>
      <p:pic>
        <p:nvPicPr>
          <p:cNvPr id="12" name="Picture 11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643320"/>
            <a:ext cx="442907" cy="214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2943242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IN" sz="2000" i="1" dirty="0" smtClean="0"/>
              <a:t>The objective of the project is to develop and implement a Web based Library Management System (LMS) to help users to search books, issue books and return them and help admin to add books, categories, new users or new admin. </a:t>
            </a:r>
            <a:endParaRPr lang="en-IN" sz="2000" i="1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Project Objective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ClrTx/>
              <a:buSzPct val="67000"/>
              <a:buBlip>
                <a:blip r:embed="rId2"/>
              </a:buBlip>
            </a:pPr>
            <a:r>
              <a:rPr lang="en-IN" dirty="0" smtClean="0"/>
              <a:t>Admin</a:t>
            </a:r>
          </a:p>
          <a:p>
            <a:pPr>
              <a:buClrTx/>
              <a:buSzPct val="67000"/>
              <a:buBlip>
                <a:blip r:embed="rId2"/>
              </a:buBlip>
            </a:pPr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Entities in Project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/>
              <a:t>Book entry – In this module we can store the details of the books.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/>
              <a:t>Register student-- In this module we can store the details of the new students or candidate.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/>
              <a:t>Book issue-- This module used to keep the track of book issue details.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 smtClean="0"/>
              <a:t>Book return-- This module enables to keep the track of return the books. 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 Requirements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Screen Shot of Home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9916" b="9916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Registration and Login Page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9916" b="9916"/>
          <a:stretch>
            <a:fillRect/>
          </a:stretch>
        </p:blipFill>
        <p:spPr bwMode="auto">
          <a:xfrm>
            <a:off x="1557668" y="0"/>
            <a:ext cx="4014464" cy="341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0"/>
            <a:ext cx="3500430" cy="34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THANK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YOU</a:t>
            </a:r>
            <a:endParaRPr lang="en-US" altLang="x-none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186</Words>
  <Application>Microsoft Office PowerPoint</Application>
  <PresentationFormat>On-screen Show (16:9)</PresentationFormat>
  <Paragraphs>25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WidescreenPresentation</vt:lpstr>
      <vt:lpstr>Slide 1</vt:lpstr>
      <vt:lpstr>Slide 2</vt:lpstr>
      <vt:lpstr>Project Objective</vt:lpstr>
      <vt:lpstr>Entities in Project</vt:lpstr>
      <vt:lpstr>Functional Requirements</vt:lpstr>
      <vt:lpstr>Screen Shot of Home Page</vt:lpstr>
      <vt:lpstr>Registration and Login Page</vt:lpstr>
      <vt:lpstr>Slide 8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2016-07-30T05:26:31Z</dcterms:created>
  <dcterms:modified xsi:type="dcterms:W3CDTF">2016-07-30T06:38:20Z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