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000"/>
    <a:srgbClr val="FFC1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>
        <p:scale>
          <a:sx n="75" d="100"/>
          <a:sy n="75" d="100"/>
        </p:scale>
        <p:origin x="533" y="9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CBA1B-A946-4728-8E16-AB8CD918E9F6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09325-718B-471E-8600-0A13B3B91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87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CBA1B-A946-4728-8E16-AB8CD918E9F6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09325-718B-471E-8600-0A13B3B91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22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CBA1B-A946-4728-8E16-AB8CD918E9F6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09325-718B-471E-8600-0A13B3B91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32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CBA1B-A946-4728-8E16-AB8CD918E9F6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09325-718B-471E-8600-0A13B3B91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02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CBA1B-A946-4728-8E16-AB8CD918E9F6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09325-718B-471E-8600-0A13B3B91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67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CBA1B-A946-4728-8E16-AB8CD918E9F6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09325-718B-471E-8600-0A13B3B91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93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CBA1B-A946-4728-8E16-AB8CD918E9F6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09325-718B-471E-8600-0A13B3B91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1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CBA1B-A946-4728-8E16-AB8CD918E9F6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09325-718B-471E-8600-0A13B3B91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0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CBA1B-A946-4728-8E16-AB8CD918E9F6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09325-718B-471E-8600-0A13B3B91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41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CBA1B-A946-4728-8E16-AB8CD918E9F6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09325-718B-471E-8600-0A13B3B91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2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CBA1B-A946-4728-8E16-AB8CD918E9F6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09325-718B-471E-8600-0A13B3B91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23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CBA1B-A946-4728-8E16-AB8CD918E9F6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09325-718B-471E-8600-0A13B3B91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3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localhost:48893/icons/icon.html - Google Chro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289" y="732183"/>
            <a:ext cx="5334462" cy="5220152"/>
          </a:xfrm>
          <a:prstGeom prst="rect">
            <a:avLst/>
          </a:prstGeom>
        </p:spPr>
      </p:pic>
      <p:sp>
        <p:nvSpPr>
          <p:cNvPr id="11" name="Freeform 10"/>
          <p:cNvSpPr/>
          <p:nvPr/>
        </p:nvSpPr>
        <p:spPr>
          <a:xfrm>
            <a:off x="6857538" y="1493704"/>
            <a:ext cx="2388062" cy="2679139"/>
          </a:xfrm>
          <a:custGeom>
            <a:avLst/>
            <a:gdLst>
              <a:gd name="connsiteX0" fmla="*/ 0 w 3657600"/>
              <a:gd name="connsiteY0" fmla="*/ 0 h 4103418"/>
              <a:gd name="connsiteX1" fmla="*/ 259714 w 3657600"/>
              <a:gd name="connsiteY1" fmla="*/ 157780 h 4103418"/>
              <a:gd name="connsiteX2" fmla="*/ 1828800 w 3657600"/>
              <a:gd name="connsiteY2" fmla="*/ 555087 h 4103418"/>
              <a:gd name="connsiteX3" fmla="*/ 3397887 w 3657600"/>
              <a:gd name="connsiteY3" fmla="*/ 157780 h 4103418"/>
              <a:gd name="connsiteX4" fmla="*/ 3657600 w 3657600"/>
              <a:gd name="connsiteY4" fmla="*/ 0 h 4103418"/>
              <a:gd name="connsiteX5" fmla="*/ 3657600 w 3657600"/>
              <a:gd name="connsiteY5" fmla="*/ 939135 h 4103418"/>
              <a:gd name="connsiteX6" fmla="*/ 3650179 w 3657600"/>
              <a:gd name="connsiteY6" fmla="*/ 1174032 h 4103418"/>
              <a:gd name="connsiteX7" fmla="*/ 2044999 w 3657600"/>
              <a:gd name="connsiteY7" fmla="*/ 3972073 h 4103418"/>
              <a:gd name="connsiteX8" fmla="*/ 1828800 w 3657600"/>
              <a:gd name="connsiteY8" fmla="*/ 4103418 h 4103418"/>
              <a:gd name="connsiteX9" fmla="*/ 1612601 w 3657600"/>
              <a:gd name="connsiteY9" fmla="*/ 3972073 h 4103418"/>
              <a:gd name="connsiteX10" fmla="*/ 7422 w 3657600"/>
              <a:gd name="connsiteY10" fmla="*/ 1174032 h 4103418"/>
              <a:gd name="connsiteX11" fmla="*/ 0 w 3657600"/>
              <a:gd name="connsiteY11" fmla="*/ 939135 h 4103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57600" h="4103418">
                <a:moveTo>
                  <a:pt x="0" y="0"/>
                </a:moveTo>
                <a:lnTo>
                  <a:pt x="259714" y="157780"/>
                </a:lnTo>
                <a:cubicBezTo>
                  <a:pt x="726145" y="411161"/>
                  <a:pt x="1260665" y="555087"/>
                  <a:pt x="1828800" y="555087"/>
                </a:cubicBezTo>
                <a:cubicBezTo>
                  <a:pt x="2396936" y="555087"/>
                  <a:pt x="2931455" y="411161"/>
                  <a:pt x="3397887" y="157780"/>
                </a:cubicBezTo>
                <a:lnTo>
                  <a:pt x="3657600" y="0"/>
                </a:lnTo>
                <a:lnTo>
                  <a:pt x="3657600" y="939135"/>
                </a:lnTo>
                <a:lnTo>
                  <a:pt x="3650179" y="1174032"/>
                </a:lnTo>
                <a:cubicBezTo>
                  <a:pt x="3576339" y="2339017"/>
                  <a:pt x="2957119" y="3355858"/>
                  <a:pt x="2044999" y="3972073"/>
                </a:cubicBezTo>
                <a:lnTo>
                  <a:pt x="1828800" y="4103418"/>
                </a:lnTo>
                <a:lnTo>
                  <a:pt x="1612601" y="3972073"/>
                </a:lnTo>
                <a:cubicBezTo>
                  <a:pt x="700481" y="3355858"/>
                  <a:pt x="81261" y="2339017"/>
                  <a:pt x="7422" y="1174032"/>
                </a:cubicBezTo>
                <a:lnTo>
                  <a:pt x="0" y="939135"/>
                </a:lnTo>
                <a:close/>
              </a:path>
            </a:pathLst>
          </a:custGeom>
          <a:solidFill>
            <a:srgbClr val="FFC107"/>
          </a:solidFill>
          <a:ln w="69850">
            <a:solidFill>
              <a:srgbClr val="FF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2011218" y="1493705"/>
            <a:ext cx="1104687" cy="1239336"/>
          </a:xfrm>
          <a:custGeom>
            <a:avLst/>
            <a:gdLst>
              <a:gd name="connsiteX0" fmla="*/ 0 w 3657600"/>
              <a:gd name="connsiteY0" fmla="*/ 0 h 4103418"/>
              <a:gd name="connsiteX1" fmla="*/ 259714 w 3657600"/>
              <a:gd name="connsiteY1" fmla="*/ 157780 h 4103418"/>
              <a:gd name="connsiteX2" fmla="*/ 1828800 w 3657600"/>
              <a:gd name="connsiteY2" fmla="*/ 555087 h 4103418"/>
              <a:gd name="connsiteX3" fmla="*/ 3397887 w 3657600"/>
              <a:gd name="connsiteY3" fmla="*/ 157780 h 4103418"/>
              <a:gd name="connsiteX4" fmla="*/ 3657600 w 3657600"/>
              <a:gd name="connsiteY4" fmla="*/ 0 h 4103418"/>
              <a:gd name="connsiteX5" fmla="*/ 3657600 w 3657600"/>
              <a:gd name="connsiteY5" fmla="*/ 939135 h 4103418"/>
              <a:gd name="connsiteX6" fmla="*/ 3650179 w 3657600"/>
              <a:gd name="connsiteY6" fmla="*/ 1174032 h 4103418"/>
              <a:gd name="connsiteX7" fmla="*/ 2044999 w 3657600"/>
              <a:gd name="connsiteY7" fmla="*/ 3972073 h 4103418"/>
              <a:gd name="connsiteX8" fmla="*/ 1828800 w 3657600"/>
              <a:gd name="connsiteY8" fmla="*/ 4103418 h 4103418"/>
              <a:gd name="connsiteX9" fmla="*/ 1612601 w 3657600"/>
              <a:gd name="connsiteY9" fmla="*/ 3972073 h 4103418"/>
              <a:gd name="connsiteX10" fmla="*/ 7422 w 3657600"/>
              <a:gd name="connsiteY10" fmla="*/ 1174032 h 4103418"/>
              <a:gd name="connsiteX11" fmla="*/ 0 w 3657600"/>
              <a:gd name="connsiteY11" fmla="*/ 939135 h 4103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57600" h="4103418">
                <a:moveTo>
                  <a:pt x="0" y="0"/>
                </a:moveTo>
                <a:lnTo>
                  <a:pt x="259714" y="157780"/>
                </a:lnTo>
                <a:cubicBezTo>
                  <a:pt x="726145" y="411161"/>
                  <a:pt x="1260665" y="555087"/>
                  <a:pt x="1828800" y="555087"/>
                </a:cubicBezTo>
                <a:cubicBezTo>
                  <a:pt x="2396936" y="555087"/>
                  <a:pt x="2931455" y="411161"/>
                  <a:pt x="3397887" y="157780"/>
                </a:cubicBezTo>
                <a:lnTo>
                  <a:pt x="3657600" y="0"/>
                </a:lnTo>
                <a:lnTo>
                  <a:pt x="3657600" y="939135"/>
                </a:lnTo>
                <a:lnTo>
                  <a:pt x="3650179" y="1174032"/>
                </a:lnTo>
                <a:cubicBezTo>
                  <a:pt x="3576339" y="2339017"/>
                  <a:pt x="2957119" y="3355858"/>
                  <a:pt x="2044999" y="3972073"/>
                </a:cubicBezTo>
                <a:lnTo>
                  <a:pt x="1828800" y="4103418"/>
                </a:lnTo>
                <a:lnTo>
                  <a:pt x="1612601" y="3972073"/>
                </a:lnTo>
                <a:cubicBezTo>
                  <a:pt x="700481" y="3355858"/>
                  <a:pt x="81261" y="2339017"/>
                  <a:pt x="7422" y="1174032"/>
                </a:cubicBezTo>
                <a:lnTo>
                  <a:pt x="0" y="939135"/>
                </a:lnTo>
                <a:close/>
              </a:path>
            </a:pathLst>
          </a:custGeom>
          <a:solidFill>
            <a:srgbClr val="FFC107"/>
          </a:solidFill>
          <a:ln w="50800">
            <a:solidFill>
              <a:srgbClr val="FF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293255" y="1823285"/>
            <a:ext cx="7315200" cy="731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-1364345" y="1823285"/>
            <a:ext cx="7315200" cy="731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93255" y="4438469"/>
            <a:ext cx="3657600" cy="1042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30215" y="-1486843"/>
            <a:ext cx="6583680" cy="6583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93255" y="5480886"/>
            <a:ext cx="3657600" cy="3164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2323735" y="4541752"/>
            <a:ext cx="3657600" cy="4103418"/>
          </a:xfrm>
          <a:custGeom>
            <a:avLst/>
            <a:gdLst>
              <a:gd name="connsiteX0" fmla="*/ 0 w 3657600"/>
              <a:gd name="connsiteY0" fmla="*/ 0 h 4103418"/>
              <a:gd name="connsiteX1" fmla="*/ 259714 w 3657600"/>
              <a:gd name="connsiteY1" fmla="*/ 157780 h 4103418"/>
              <a:gd name="connsiteX2" fmla="*/ 1828800 w 3657600"/>
              <a:gd name="connsiteY2" fmla="*/ 555087 h 4103418"/>
              <a:gd name="connsiteX3" fmla="*/ 3397887 w 3657600"/>
              <a:gd name="connsiteY3" fmla="*/ 157780 h 4103418"/>
              <a:gd name="connsiteX4" fmla="*/ 3657600 w 3657600"/>
              <a:gd name="connsiteY4" fmla="*/ 0 h 4103418"/>
              <a:gd name="connsiteX5" fmla="*/ 3657600 w 3657600"/>
              <a:gd name="connsiteY5" fmla="*/ 939135 h 4103418"/>
              <a:gd name="connsiteX6" fmla="*/ 3650179 w 3657600"/>
              <a:gd name="connsiteY6" fmla="*/ 1174032 h 4103418"/>
              <a:gd name="connsiteX7" fmla="*/ 2044999 w 3657600"/>
              <a:gd name="connsiteY7" fmla="*/ 3972073 h 4103418"/>
              <a:gd name="connsiteX8" fmla="*/ 1828800 w 3657600"/>
              <a:gd name="connsiteY8" fmla="*/ 4103418 h 4103418"/>
              <a:gd name="connsiteX9" fmla="*/ 1612601 w 3657600"/>
              <a:gd name="connsiteY9" fmla="*/ 3972073 h 4103418"/>
              <a:gd name="connsiteX10" fmla="*/ 7422 w 3657600"/>
              <a:gd name="connsiteY10" fmla="*/ 1174032 h 4103418"/>
              <a:gd name="connsiteX11" fmla="*/ 0 w 3657600"/>
              <a:gd name="connsiteY11" fmla="*/ 939135 h 4103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57600" h="4103418">
                <a:moveTo>
                  <a:pt x="0" y="0"/>
                </a:moveTo>
                <a:lnTo>
                  <a:pt x="259714" y="157780"/>
                </a:lnTo>
                <a:cubicBezTo>
                  <a:pt x="726145" y="411161"/>
                  <a:pt x="1260665" y="555087"/>
                  <a:pt x="1828800" y="555087"/>
                </a:cubicBezTo>
                <a:cubicBezTo>
                  <a:pt x="2396936" y="555087"/>
                  <a:pt x="2931455" y="411161"/>
                  <a:pt x="3397887" y="157780"/>
                </a:cubicBezTo>
                <a:lnTo>
                  <a:pt x="3657600" y="0"/>
                </a:lnTo>
                <a:lnTo>
                  <a:pt x="3657600" y="939135"/>
                </a:lnTo>
                <a:lnTo>
                  <a:pt x="3650179" y="1174032"/>
                </a:lnTo>
                <a:cubicBezTo>
                  <a:pt x="3576339" y="2339017"/>
                  <a:pt x="2957119" y="3355858"/>
                  <a:pt x="2044999" y="3972073"/>
                </a:cubicBezTo>
                <a:lnTo>
                  <a:pt x="1828800" y="4103418"/>
                </a:lnTo>
                <a:lnTo>
                  <a:pt x="1612601" y="3972073"/>
                </a:lnTo>
                <a:cubicBezTo>
                  <a:pt x="700481" y="3355858"/>
                  <a:pt x="81261" y="2339017"/>
                  <a:pt x="7422" y="1174032"/>
                </a:cubicBezTo>
                <a:lnTo>
                  <a:pt x="0" y="939135"/>
                </a:lnTo>
                <a:close/>
              </a:path>
            </a:pathLst>
          </a:custGeom>
          <a:solidFill>
            <a:srgbClr val="FFC107"/>
          </a:solidFill>
          <a:ln w="76200">
            <a:solidFill>
              <a:srgbClr val="FF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Schabse Laks</dc:creator>
  <cp:lastModifiedBy>Schabse Laks</cp:lastModifiedBy>
  <cp:revision>2</cp:revision>
  <dcterms:created xsi:type="dcterms:W3CDTF">2015-05-13T12:32:23Z</dcterms:created>
  <dcterms:modified xsi:type="dcterms:W3CDTF">2015-05-13T12:44:18Z</dcterms:modified>
</cp:coreProperties>
</file>