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73" r:id="rId14"/>
    <p:sldId id="274" r:id="rId15"/>
    <p:sldId id="267" r:id="rId16"/>
    <p:sldId id="275" r:id="rId17"/>
    <p:sldId id="268" r:id="rId18"/>
    <p:sldId id="270" r:id="rId19"/>
    <p:sldId id="269" r:id="rId20"/>
    <p:sldId id="271" r:id="rId21"/>
    <p:sldId id="272" r:id="rId22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18.07.2024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18.07.2024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Alpha negative </a:t>
            </a:r>
            <a:r>
              <a:rPr lang="en-GB" dirty="0" err="1"/>
              <a:t>korreliert</a:t>
            </a:r>
            <a:r>
              <a:rPr lang="en-GB" dirty="0"/>
              <a:t> -&gt;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Alpha und v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korreliert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Alpha </a:t>
            </a:r>
            <a:r>
              <a:rPr lang="en-GB" dirty="0" err="1"/>
              <a:t>genau</a:t>
            </a:r>
            <a:r>
              <a:rPr lang="en-GB" dirty="0"/>
              <a:t> so stark </a:t>
            </a:r>
            <a:r>
              <a:rPr lang="en-GB" dirty="0" err="1"/>
              <a:t>korreliert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v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3FB-CCB0-4F8A-8C8E-ACDBCEE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Limitationen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1FCB-5248-417C-815E-40816280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Aber: model fit…</a:t>
            </a:r>
          </a:p>
          <a:p>
            <a:endParaRPr lang="en-GB" dirty="0"/>
          </a:p>
          <a:p>
            <a:r>
              <a:rPr lang="en-GB" dirty="0" err="1"/>
              <a:t>Richtung</a:t>
            </a:r>
            <a:r>
              <a:rPr lang="en-GB" dirty="0"/>
              <a:t>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klar</a:t>
            </a:r>
            <a:endParaRPr lang="en-GB" dirty="0"/>
          </a:p>
          <a:p>
            <a:endParaRPr lang="en-GB" dirty="0"/>
          </a:p>
          <a:p>
            <a:r>
              <a:rPr lang="en-GB" dirty="0"/>
              <a:t>Mal </a:t>
            </a:r>
            <a:r>
              <a:rPr lang="en-GB" dirty="0" err="1"/>
              <a:t>schauen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das in </a:t>
            </a:r>
            <a:r>
              <a:rPr lang="en-GB" dirty="0" err="1"/>
              <a:t>schwierigen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aussieht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12B6-6DF8-4C4D-8FF4-ACE77D6A8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0087-B965-4FBA-9C53-18A7F5A2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8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</a:t>
            </a:r>
            <a:r>
              <a:rPr lang="en-GB"/>
              <a:t>SD)d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9FE-44D9-40CB-9EAD-4F362342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255</TotalTime>
  <Words>298</Words>
  <Application>Microsoft Office PowerPoint</Application>
  <PresentationFormat>Custom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Bayes Flow</vt:lpstr>
      <vt:lpstr>Ergebnisse </vt:lpstr>
      <vt:lpstr>Ergebnisse</vt:lpstr>
      <vt:lpstr>Ergebnisse</vt:lpstr>
      <vt:lpstr>Ergebnisse</vt:lpstr>
      <vt:lpstr>Was bedeutet das?</vt:lpstr>
      <vt:lpstr>Limitationen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553</cp:revision>
  <cp:lastPrinted>2020-10-15T13:34:54Z</cp:lastPrinted>
  <dcterms:created xsi:type="dcterms:W3CDTF">2013-11-19T15:39:40Z</dcterms:created>
  <dcterms:modified xsi:type="dcterms:W3CDTF">2024-07-18T15:21:33Z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