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BE9C-C7DF-757D-4DA6-9D0794B4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78FF-8349-CC92-E88F-CE2E11AA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076A-D17D-3217-BFC2-E2527A5D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ABD5-3159-FBB8-45FC-8CE2F02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325D6-9C9F-869F-3CF0-E0A1FAB3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2419-7448-198E-D99B-8CD8266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448BB-38DB-DA3B-128F-0219B19B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5423-8F00-2E9C-8818-09A5CDAB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F32D-8924-9938-0690-7E5EB87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06D4-B2DF-F85A-9988-4FF140D2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A02D5-B6B1-ACD3-FB75-E3487E750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A19CD-084C-B70E-28E5-3C1661B8C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0F23-DFB8-2755-14D9-05DBAA63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BE722-3815-8630-C15D-40A0707A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0BA1-0431-1099-A6F8-EB20496D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00F-C945-1CEF-F836-ABC610E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A2EB-8029-7115-05E1-40F4CF19C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358E-0A72-9BAA-5AFE-3ABDBA2D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664-A547-7278-0BB4-AC096015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24A7-006F-57A9-8AE5-2A9934BD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7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F27-62BE-E452-3855-84BE002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432F1-2366-CEBD-CED4-AA65BB05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BF80-A457-9F29-FD50-ABEBE4F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C2FB-E436-615B-373C-82A1B814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01F4-2313-CC68-75E8-B596A0D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0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0AA-91AD-2727-54AF-80FD24E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5724E-902D-1B43-0FDF-CD4FB289B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4C7D-0A88-B59D-B8A1-DD37E303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4E94-446C-F664-C793-364D047D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526FD-DCE4-F406-A3B1-81A2B047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E85A-732F-1EBD-FA46-477B7FD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01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215F-257C-C125-4639-D2BB685D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D15EA-12F3-752C-87F8-C32A99B7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EECF1-567A-84A7-D03F-2773513E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2A2CD-DF70-7E67-ABCC-0734A8F7F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4ECE4-945B-75C3-CA77-45474E1A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A45B8-FCD6-6762-B16D-938DAC96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44223-E7E3-741F-63D0-C9418026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1F30-F3EC-EEDF-DAF2-D818BCEF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FF31-F52C-485F-A3EB-B1D7A99F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A8F90-7A41-BC4A-EE49-EFF3454A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FB43-A960-AFDF-D120-17D7889B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03FEC-C500-0C0C-A50F-B1560CC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72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04610-C973-619B-E73E-B2E5B169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56D0A-49EC-AEE3-D938-1DA948D1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C61D-6FDF-3043-1FFD-A5BA3EF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A778-FF49-3929-2BA1-6F5A95D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D8A9E-BE4A-2151-DD5C-8876B3384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B099-EABB-76C3-C125-963883FD6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1D7F-7B51-D961-22D9-2556686A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A833-71EC-50D1-30DE-00A363AA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FFD7C-5ECC-8508-3EB9-0CFCA8B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0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FDB9-B7CB-2D0D-0FB6-99A8B661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BC704-39C0-21E1-EBF9-4C503C47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AA7-3F15-D230-C9A8-45E0DB936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D20B6-EA4F-839F-F3A8-A44C3AC6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C31A4-768B-5F15-0D3E-7036F14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EE80-92D0-BE8A-CA6E-F11D23E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0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F6DAA-D1DD-8CFA-CFCA-7D727C43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D055-9125-B960-4C82-BFC0A9E44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7DC3-29A2-F687-8E19-AE2581316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425F2-DBA5-4B6B-8A53-378D72E4A454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538C-9937-E905-5C57-CFD473C7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8D20-C402-463C-0F08-FE4B59F1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7E568-CF86-44FC-9705-860BFD145D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SRT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CR2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CR4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S1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S3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S5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NI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777050" y="3044835"/>
            <a:ext cx="1037005" cy="900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Stern-berg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777051" y="4809805"/>
            <a:ext cx="1037004" cy="91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Alpha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14055" y="5109833"/>
            <a:ext cx="646270" cy="15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>
            <a:off x="1814055" y="5265296"/>
            <a:ext cx="646270" cy="52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 flipV="1">
            <a:off x="1814055" y="3059501"/>
            <a:ext cx="646270" cy="43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>
            <a:off x="1814055" y="3495007"/>
            <a:ext cx="646270" cy="24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1814055" y="3495007"/>
            <a:ext cx="646270" cy="93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.29</a:t>
            </a:r>
            <a:endParaRPr lang="de-DE" sz="15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.36</a:t>
            </a:r>
            <a:endParaRPr lang="de-DE" sz="15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.66</a:t>
            </a:r>
            <a:endParaRPr lang="de-DE" sz="15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.41</a:t>
            </a:r>
            <a:endParaRPr lang="de-DE" sz="15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.67</a:t>
            </a:r>
            <a:endParaRPr lang="de-DE" sz="15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.51</a:t>
            </a:r>
            <a:endParaRPr lang="de-DE" sz="15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.63</a:t>
            </a:r>
            <a:endParaRPr lang="de-DE" sz="15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.68</a:t>
            </a:r>
            <a:endParaRPr lang="de-DE" sz="15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.98</a:t>
            </a:r>
            <a:endParaRPr lang="de-DE" sz="15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.67</a:t>
            </a:r>
            <a:endParaRPr lang="de-DE" sz="15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.61</a:t>
            </a:r>
            <a:endParaRPr lang="de-DE" sz="15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.65</a:t>
            </a:r>
            <a:endParaRPr lang="de-DE" sz="15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.79</a:t>
            </a:r>
            <a:endParaRPr lang="de-DE" sz="15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278840" y="2403696"/>
            <a:ext cx="696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-.35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.73</a:t>
            </a:r>
            <a:endParaRPr lang="de-DE" sz="15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.65</a:t>
            </a:r>
            <a:endParaRPr lang="de-DE" sz="15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.45</a:t>
            </a:r>
            <a:endParaRPr lang="de-DE" sz="15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.80</a:t>
            </a:r>
            <a:endParaRPr lang="de-DE" sz="15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.51</a:t>
            </a:r>
            <a:endParaRPr lang="de-DE" sz="15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.69</a:t>
            </a:r>
            <a:endParaRPr lang="de-DE" sz="15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.41</a:t>
            </a:r>
            <a:endParaRPr lang="de-DE" sz="15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/>
              <a:t>.35</a:t>
            </a:r>
            <a:endParaRPr lang="de-DE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C6A82-9020-D70E-7B3F-ED6B0DC8E18E}"/>
              </a:ext>
            </a:extLst>
          </p:cNvPr>
          <p:cNvSpPr txBox="1"/>
          <p:nvPr/>
        </p:nvSpPr>
        <p:spPr>
          <a:xfrm>
            <a:off x="10905067" y="187378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7644-54DA-C04B-CFAB-95FC99C42CFC}"/>
              </a:ext>
            </a:extLst>
          </p:cNvPr>
          <p:cNvSpPr txBox="1"/>
          <p:nvPr/>
        </p:nvSpPr>
        <p:spPr>
          <a:xfrm>
            <a:off x="10905067" y="255450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.54</a:t>
            </a:r>
            <a:endParaRPr lang="de-DE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F3E3A-CE3E-D2BC-EE85-B04080435775}"/>
              </a:ext>
            </a:extLst>
          </p:cNvPr>
          <p:cNvSpPr txBox="1"/>
          <p:nvPr/>
        </p:nvSpPr>
        <p:spPr>
          <a:xfrm>
            <a:off x="10905067" y="323522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.62</a:t>
            </a:r>
            <a:endParaRPr lang="de-DE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1B94-DF4C-5404-B84A-9637CFF49D9A}"/>
              </a:ext>
            </a:extLst>
          </p:cNvPr>
          <p:cNvSpPr txBox="1"/>
          <p:nvPr/>
        </p:nvSpPr>
        <p:spPr>
          <a:xfrm>
            <a:off x="10905067" y="39159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.57</a:t>
            </a:r>
            <a:endParaRPr lang="de-DE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118C-C3EE-484E-4EC6-400EC2004D0E}"/>
              </a:ext>
            </a:extLst>
          </p:cNvPr>
          <p:cNvSpPr txBox="1"/>
          <p:nvPr/>
        </p:nvSpPr>
        <p:spPr>
          <a:xfrm>
            <a:off x="10905067" y="45966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/>
              <a:t>.38</a:t>
            </a:r>
            <a:endParaRPr lang="de-DE" sz="15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6823DA-4451-42F8-ACB3-3FB975FC0702}"/>
              </a:ext>
            </a:extLst>
          </p:cNvPr>
          <p:cNvSpPr/>
          <p:nvPr/>
        </p:nvSpPr>
        <p:spPr>
          <a:xfrm>
            <a:off x="772977" y="1202530"/>
            <a:ext cx="1037004" cy="925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230C43-9E36-4F13-854C-0B196A68D55F}"/>
              </a:ext>
            </a:extLst>
          </p:cNvPr>
          <p:cNvCxnSpPr>
            <a:cxnSpLocks/>
            <a:stCxn id="85" idx="6"/>
            <a:endCxn id="4" idx="1"/>
          </p:cNvCxnSpPr>
          <p:nvPr/>
        </p:nvCxnSpPr>
        <p:spPr>
          <a:xfrm flipV="1">
            <a:off x="1809981" y="1009169"/>
            <a:ext cx="650344" cy="65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BE763B-056D-4D04-A60C-CB144AAC93F3}"/>
              </a:ext>
            </a:extLst>
          </p:cNvPr>
          <p:cNvCxnSpPr>
            <a:cxnSpLocks/>
            <a:stCxn id="85" idx="6"/>
            <a:endCxn id="5" idx="1"/>
          </p:cNvCxnSpPr>
          <p:nvPr/>
        </p:nvCxnSpPr>
        <p:spPr>
          <a:xfrm>
            <a:off x="1809981" y="1665477"/>
            <a:ext cx="650344" cy="2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B5645A-EC78-4D83-8839-2BCEFE83B1AF}"/>
              </a:ext>
            </a:extLst>
          </p:cNvPr>
          <p:cNvCxnSpPr>
            <a:cxnSpLocks/>
            <a:stCxn id="85" idx="6"/>
            <a:endCxn id="16" idx="1"/>
          </p:cNvCxnSpPr>
          <p:nvPr/>
        </p:nvCxnSpPr>
        <p:spPr>
          <a:xfrm>
            <a:off x="1809981" y="1665477"/>
            <a:ext cx="650344" cy="71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4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2460325" y="76048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SRT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2460325" y="144392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CR2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2460325" y="212737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CR4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2460325" y="281081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S1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2460325" y="349426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S3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2460325" y="417770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S5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2460325" y="486114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2460325" y="554459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NI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97FC81-904F-3FF2-EAD1-8C40F0884DBF}"/>
              </a:ext>
            </a:extLst>
          </p:cNvPr>
          <p:cNvSpPr/>
          <p:nvPr/>
        </p:nvSpPr>
        <p:spPr>
          <a:xfrm>
            <a:off x="777050" y="3044835"/>
            <a:ext cx="1037005" cy="9003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Stern-berg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AB0E6D-422A-89A9-A139-41F78989EABD}"/>
              </a:ext>
            </a:extLst>
          </p:cNvPr>
          <p:cNvSpPr/>
          <p:nvPr/>
        </p:nvSpPr>
        <p:spPr>
          <a:xfrm>
            <a:off x="777051" y="4809805"/>
            <a:ext cx="1037004" cy="910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964037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2ED22-08C2-AAD7-6B8A-91952CE0E45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200134" y="1009169"/>
            <a:ext cx="2601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486BDA-DB30-F924-5D29-2A86F08B5D0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84334" y="1692601"/>
            <a:ext cx="275991" cy="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8DE3BF-A4D8-09B8-6E75-A46AF7C23AAF}"/>
              </a:ext>
            </a:extLst>
          </p:cNvPr>
          <p:cNvCxnSpPr>
            <a:cxnSpLocks/>
          </p:cNvCxnSpPr>
          <p:nvPr/>
        </p:nvCxnSpPr>
        <p:spPr>
          <a:xfrm>
            <a:off x="2184334" y="2376045"/>
            <a:ext cx="275990" cy="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BAFD9-5089-64BA-AE25-7E712335DC6D}"/>
              </a:ext>
            </a:extLst>
          </p:cNvPr>
          <p:cNvCxnSpPr>
            <a:cxnSpLocks/>
          </p:cNvCxnSpPr>
          <p:nvPr/>
        </p:nvCxnSpPr>
        <p:spPr>
          <a:xfrm>
            <a:off x="2170419" y="3059489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C0AFBA-87F7-5813-02E2-F28B1A06D48F}"/>
              </a:ext>
            </a:extLst>
          </p:cNvPr>
          <p:cNvCxnSpPr>
            <a:cxnSpLocks/>
          </p:cNvCxnSpPr>
          <p:nvPr/>
        </p:nvCxnSpPr>
        <p:spPr>
          <a:xfrm>
            <a:off x="2170419" y="3742939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C11049-F3EC-79C3-3EDF-6AFBB056331C}"/>
              </a:ext>
            </a:extLst>
          </p:cNvPr>
          <p:cNvCxnSpPr>
            <a:cxnSpLocks/>
          </p:cNvCxnSpPr>
          <p:nvPr/>
        </p:nvCxnSpPr>
        <p:spPr>
          <a:xfrm>
            <a:off x="2170419" y="4426373"/>
            <a:ext cx="289905" cy="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C2F19-040A-0D23-2F5F-E967525E5746}"/>
              </a:ext>
            </a:extLst>
          </p:cNvPr>
          <p:cNvCxnSpPr>
            <a:cxnSpLocks/>
          </p:cNvCxnSpPr>
          <p:nvPr/>
        </p:nvCxnSpPr>
        <p:spPr>
          <a:xfrm>
            <a:off x="2170419" y="5109823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551AF4-668F-443E-020B-D46B9872C3D8}"/>
              </a:ext>
            </a:extLst>
          </p:cNvPr>
          <p:cNvCxnSpPr>
            <a:cxnSpLocks/>
          </p:cNvCxnSpPr>
          <p:nvPr/>
        </p:nvCxnSpPr>
        <p:spPr>
          <a:xfrm>
            <a:off x="2170419" y="5793265"/>
            <a:ext cx="2899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3E2E2-102A-B26D-0B3C-933A4E946D77}"/>
              </a:ext>
            </a:extLst>
          </p:cNvPr>
          <p:cNvCxnSpPr>
            <a:cxnSpLocks/>
            <a:stCxn id="23" idx="6"/>
            <a:endCxn id="20" idx="1"/>
          </p:cNvCxnSpPr>
          <p:nvPr/>
        </p:nvCxnSpPr>
        <p:spPr>
          <a:xfrm flipV="1">
            <a:off x="1814055" y="5109833"/>
            <a:ext cx="646270" cy="155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D70CAC-8089-C222-C7D9-3F8095444E7C}"/>
              </a:ext>
            </a:extLst>
          </p:cNvPr>
          <p:cNvCxnSpPr>
            <a:cxnSpLocks/>
            <a:stCxn id="23" idx="6"/>
            <a:endCxn id="21" idx="1"/>
          </p:cNvCxnSpPr>
          <p:nvPr/>
        </p:nvCxnSpPr>
        <p:spPr>
          <a:xfrm>
            <a:off x="1814055" y="5265296"/>
            <a:ext cx="646270" cy="527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096E3-78F4-4E71-E5F3-213DC4A73295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 flipV="1">
            <a:off x="1814055" y="3059501"/>
            <a:ext cx="646270" cy="435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34F62-E44C-C90D-DF5E-BB630C65DD5B}"/>
              </a:ext>
            </a:extLst>
          </p:cNvPr>
          <p:cNvCxnSpPr>
            <a:cxnSpLocks/>
            <a:stCxn id="22" idx="6"/>
            <a:endCxn id="18" idx="1"/>
          </p:cNvCxnSpPr>
          <p:nvPr/>
        </p:nvCxnSpPr>
        <p:spPr>
          <a:xfrm>
            <a:off x="1814055" y="3495007"/>
            <a:ext cx="646270" cy="247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D933C42-9D15-7A37-67D8-4D6D815EDD48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>
            <a:off x="1814055" y="3495007"/>
            <a:ext cx="646270" cy="93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stCxn id="24" idx="2"/>
            <a:endCxn id="4" idx="3"/>
          </p:cNvCxnSpPr>
          <p:nvPr/>
        </p:nvCxnSpPr>
        <p:spPr>
          <a:xfrm flipH="1" flipV="1">
            <a:off x="3201699" y="1009169"/>
            <a:ext cx="1762338" cy="238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stCxn id="24" idx="2"/>
            <a:endCxn id="5" idx="3"/>
          </p:cNvCxnSpPr>
          <p:nvPr/>
        </p:nvCxnSpPr>
        <p:spPr>
          <a:xfrm flipH="1" flipV="1">
            <a:off x="3201699" y="1692613"/>
            <a:ext cx="1762338" cy="1704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stCxn id="24" idx="2"/>
            <a:endCxn id="16" idx="3"/>
          </p:cNvCxnSpPr>
          <p:nvPr/>
        </p:nvCxnSpPr>
        <p:spPr>
          <a:xfrm flipH="1" flipV="1">
            <a:off x="3201699" y="2376057"/>
            <a:ext cx="1762338" cy="102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stCxn id="24" idx="2"/>
            <a:endCxn id="17" idx="3"/>
          </p:cNvCxnSpPr>
          <p:nvPr/>
        </p:nvCxnSpPr>
        <p:spPr>
          <a:xfrm flipH="1" flipV="1">
            <a:off x="3201699" y="3059501"/>
            <a:ext cx="1762338" cy="33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stCxn id="24" idx="2"/>
            <a:endCxn id="18" idx="3"/>
          </p:cNvCxnSpPr>
          <p:nvPr/>
        </p:nvCxnSpPr>
        <p:spPr>
          <a:xfrm flipH="1">
            <a:off x="3201699" y="3396750"/>
            <a:ext cx="1762338" cy="346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stCxn id="24" idx="2"/>
            <a:endCxn id="19" idx="3"/>
          </p:cNvCxnSpPr>
          <p:nvPr/>
        </p:nvCxnSpPr>
        <p:spPr>
          <a:xfrm flipH="1">
            <a:off x="3201699" y="3396750"/>
            <a:ext cx="1762338" cy="1029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stCxn id="24" idx="2"/>
            <a:endCxn id="20" idx="3"/>
          </p:cNvCxnSpPr>
          <p:nvPr/>
        </p:nvCxnSpPr>
        <p:spPr>
          <a:xfrm flipH="1">
            <a:off x="3201699" y="3396750"/>
            <a:ext cx="1762338" cy="171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stCxn id="24" idx="2"/>
            <a:endCxn id="21" idx="3"/>
          </p:cNvCxnSpPr>
          <p:nvPr/>
        </p:nvCxnSpPr>
        <p:spPr>
          <a:xfrm flipH="1">
            <a:off x="3201699" y="3396750"/>
            <a:ext cx="1762338" cy="239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B245052-DCB8-6A56-E565-8FC84230BA57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0669299" y="2015009"/>
            <a:ext cx="2357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4BD270-FFC8-72F9-1E7E-94FE3903FAA5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0669299" y="2695729"/>
            <a:ext cx="235768" cy="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46D8874-8A65-8C47-0238-68B9274C0AEB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10669299" y="3379172"/>
            <a:ext cx="222222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C306DC7-9EFA-76AF-18EA-161BEBA29FE1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10669299" y="4062616"/>
            <a:ext cx="235768" cy="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EF969E7-EB86-EB7F-4DDC-F935763D0AB9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669299" y="4748785"/>
            <a:ext cx="222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1D1E8439-F248-C4EB-4C84-42CD79BA7FD4}"/>
              </a:ext>
            </a:extLst>
          </p:cNvPr>
          <p:cNvCxnSpPr>
            <a:stCxn id="24" idx="7"/>
            <a:endCxn id="120" idx="1"/>
          </p:cNvCxnSpPr>
          <p:nvPr/>
        </p:nvCxnSpPr>
        <p:spPr>
          <a:xfrm rot="5400000" flipH="1" flipV="1">
            <a:off x="6551631" y="2308026"/>
            <a:ext cx="12700" cy="1567263"/>
          </a:xfrm>
          <a:prstGeom prst="curvedConnector3">
            <a:avLst>
              <a:gd name="adj1" fmla="val 2795063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99DC01A-2CA4-AD0A-2018-D74D9864203B}"/>
              </a:ext>
            </a:extLst>
          </p:cNvPr>
          <p:cNvSpPr txBox="1"/>
          <p:nvPr/>
        </p:nvSpPr>
        <p:spPr>
          <a:xfrm>
            <a:off x="3324205" y="101353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0F4E85-79CD-4427-10E1-8941CEF8C72D}"/>
              </a:ext>
            </a:extLst>
          </p:cNvPr>
          <p:cNvSpPr txBox="1"/>
          <p:nvPr/>
        </p:nvSpPr>
        <p:spPr>
          <a:xfrm>
            <a:off x="3324405" y="167052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FD349BA-E7C9-8372-8019-BA258D56E6B2}"/>
              </a:ext>
            </a:extLst>
          </p:cNvPr>
          <p:cNvSpPr txBox="1"/>
          <p:nvPr/>
        </p:nvSpPr>
        <p:spPr>
          <a:xfrm>
            <a:off x="3324205" y="223696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.54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F56C43-61E4-1D0D-1317-64B1DD5F55F7}"/>
              </a:ext>
            </a:extLst>
          </p:cNvPr>
          <p:cNvSpPr txBox="1"/>
          <p:nvPr/>
        </p:nvSpPr>
        <p:spPr>
          <a:xfrm>
            <a:off x="3324204" y="27889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435012-8EC4-39A6-DC12-4E44F5D42F25}"/>
              </a:ext>
            </a:extLst>
          </p:cNvPr>
          <p:cNvSpPr txBox="1"/>
          <p:nvPr/>
        </p:nvSpPr>
        <p:spPr>
          <a:xfrm>
            <a:off x="3322988" y="335591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.80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3D24AB-6F42-9F49-8D30-B213DDA7E8B3}"/>
              </a:ext>
            </a:extLst>
          </p:cNvPr>
          <p:cNvSpPr txBox="1"/>
          <p:nvPr/>
        </p:nvSpPr>
        <p:spPr>
          <a:xfrm>
            <a:off x="3322987" y="396137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2221983-98C8-832C-F913-623B1616D29B}"/>
              </a:ext>
            </a:extLst>
          </p:cNvPr>
          <p:cNvSpPr txBox="1"/>
          <p:nvPr/>
        </p:nvSpPr>
        <p:spPr>
          <a:xfrm>
            <a:off x="3334247" y="4486639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.84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302CD2-A32F-D6D5-C47D-B1802BF9BA36}"/>
              </a:ext>
            </a:extLst>
          </p:cNvPr>
          <p:cNvSpPr txBox="1"/>
          <p:nvPr/>
        </p:nvSpPr>
        <p:spPr>
          <a:xfrm>
            <a:off x="3322986" y="502345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.79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D8C87B-23F4-4A9B-18E6-41CB8004BB4E}"/>
              </a:ext>
            </a:extLst>
          </p:cNvPr>
          <p:cNvSpPr txBox="1"/>
          <p:nvPr/>
        </p:nvSpPr>
        <p:spPr>
          <a:xfrm>
            <a:off x="9331394" y="190675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.96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A2711D9-FD57-4772-514B-09184915D347}"/>
              </a:ext>
            </a:extLst>
          </p:cNvPr>
          <p:cNvSpPr txBox="1"/>
          <p:nvPr/>
        </p:nvSpPr>
        <p:spPr>
          <a:xfrm>
            <a:off x="9331394" y="25427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6E78E7F-EE99-CB41-F9DA-BDC3938A4B8D}"/>
              </a:ext>
            </a:extLst>
          </p:cNvPr>
          <p:cNvSpPr txBox="1"/>
          <p:nvPr/>
        </p:nvSpPr>
        <p:spPr>
          <a:xfrm>
            <a:off x="9331278" y="310969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0FA7F8-6221-3565-8AD5-05CFD9271295}"/>
              </a:ext>
            </a:extLst>
          </p:cNvPr>
          <p:cNvSpPr txBox="1"/>
          <p:nvPr/>
        </p:nvSpPr>
        <p:spPr>
          <a:xfrm>
            <a:off x="9330911" y="36153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.66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DF5FE90-2705-9239-9C75-62C8428454ED}"/>
              </a:ext>
            </a:extLst>
          </p:cNvPr>
          <p:cNvSpPr txBox="1"/>
          <p:nvPr/>
        </p:nvSpPr>
        <p:spPr>
          <a:xfrm>
            <a:off x="9343975" y="413516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.79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F5900-3306-12DC-DF87-12309687B847}"/>
              </a:ext>
            </a:extLst>
          </p:cNvPr>
          <p:cNvSpPr txBox="1"/>
          <p:nvPr/>
        </p:nvSpPr>
        <p:spPr>
          <a:xfrm>
            <a:off x="6278840" y="2403696"/>
            <a:ext cx="696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08089A-616A-C0D2-56A6-FFEA870ED105}"/>
              </a:ext>
            </a:extLst>
          </p:cNvPr>
          <p:cNvSpPr txBox="1"/>
          <p:nvPr/>
        </p:nvSpPr>
        <p:spPr>
          <a:xfrm>
            <a:off x="1723857" y="8860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2AB0721-956C-162C-1953-E5E8780E3EC2}"/>
              </a:ext>
            </a:extLst>
          </p:cNvPr>
          <p:cNvSpPr txBox="1"/>
          <p:nvPr/>
        </p:nvSpPr>
        <p:spPr>
          <a:xfrm>
            <a:off x="1723857" y="158647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.23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34E5279-2C65-D4A5-C010-48A5A0474507}"/>
              </a:ext>
            </a:extLst>
          </p:cNvPr>
          <p:cNvSpPr txBox="1"/>
          <p:nvPr/>
        </p:nvSpPr>
        <p:spPr>
          <a:xfrm>
            <a:off x="1723857" y="228691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1185F93-D135-7E0A-C987-EC9A2CCC3B01}"/>
              </a:ext>
            </a:extLst>
          </p:cNvPr>
          <p:cNvSpPr txBox="1"/>
          <p:nvPr/>
        </p:nvSpPr>
        <p:spPr>
          <a:xfrm>
            <a:off x="1723273" y="2940740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4FA511-5E86-1E46-B672-EC413AE2404B}"/>
              </a:ext>
            </a:extLst>
          </p:cNvPr>
          <p:cNvSpPr txBox="1"/>
          <p:nvPr/>
        </p:nvSpPr>
        <p:spPr>
          <a:xfrm>
            <a:off x="1718951" y="3640757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.19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46F30F-B125-37E0-6DD8-DB0F757E3400}"/>
              </a:ext>
            </a:extLst>
          </p:cNvPr>
          <p:cNvSpPr txBox="1"/>
          <p:nvPr/>
        </p:nvSpPr>
        <p:spPr>
          <a:xfrm>
            <a:off x="1723273" y="4297576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.47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EFEDE7-9245-B55D-17DC-7D50648172CA}"/>
              </a:ext>
            </a:extLst>
          </p:cNvPr>
          <p:cNvSpPr txBox="1"/>
          <p:nvPr/>
        </p:nvSpPr>
        <p:spPr>
          <a:xfrm>
            <a:off x="1720269" y="497944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.21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8DFB7E6-A67A-1D3B-C10C-D97A600EE12B}"/>
              </a:ext>
            </a:extLst>
          </p:cNvPr>
          <p:cNvSpPr txBox="1"/>
          <p:nvPr/>
        </p:nvSpPr>
        <p:spPr>
          <a:xfrm>
            <a:off x="1718951" y="566596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500" dirty="0"/>
              <a:t>.30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C6A82-9020-D70E-7B3F-ED6B0DC8E18E}"/>
              </a:ext>
            </a:extLst>
          </p:cNvPr>
          <p:cNvSpPr txBox="1"/>
          <p:nvPr/>
        </p:nvSpPr>
        <p:spPr>
          <a:xfrm>
            <a:off x="10905067" y="1873785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7644-54DA-C04B-CFAB-95FC99C42CFC}"/>
              </a:ext>
            </a:extLst>
          </p:cNvPr>
          <p:cNvSpPr txBox="1"/>
          <p:nvPr/>
        </p:nvSpPr>
        <p:spPr>
          <a:xfrm>
            <a:off x="10905067" y="2554504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F3E3A-CE3E-D2BC-EE85-B04080435775}"/>
              </a:ext>
            </a:extLst>
          </p:cNvPr>
          <p:cNvSpPr txBox="1"/>
          <p:nvPr/>
        </p:nvSpPr>
        <p:spPr>
          <a:xfrm>
            <a:off x="10905067" y="3235223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1B94-DF4C-5404-B84A-9637CFF49D9A}"/>
              </a:ext>
            </a:extLst>
          </p:cNvPr>
          <p:cNvSpPr txBox="1"/>
          <p:nvPr/>
        </p:nvSpPr>
        <p:spPr>
          <a:xfrm>
            <a:off x="10905067" y="3915942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118C-C3EE-484E-4EC6-400EC2004D0E}"/>
              </a:ext>
            </a:extLst>
          </p:cNvPr>
          <p:cNvSpPr txBox="1"/>
          <p:nvPr/>
        </p:nvSpPr>
        <p:spPr>
          <a:xfrm>
            <a:off x="10905067" y="4596661"/>
            <a:ext cx="476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.37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86823DA-4451-42F8-ACB3-3FB975FC0702}"/>
              </a:ext>
            </a:extLst>
          </p:cNvPr>
          <p:cNvSpPr/>
          <p:nvPr/>
        </p:nvSpPr>
        <p:spPr>
          <a:xfrm>
            <a:off x="772977" y="1202530"/>
            <a:ext cx="1037004" cy="925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230C43-9E36-4F13-854C-0B196A68D55F}"/>
              </a:ext>
            </a:extLst>
          </p:cNvPr>
          <p:cNvCxnSpPr>
            <a:cxnSpLocks/>
            <a:stCxn id="85" idx="6"/>
            <a:endCxn id="4" idx="1"/>
          </p:cNvCxnSpPr>
          <p:nvPr/>
        </p:nvCxnSpPr>
        <p:spPr>
          <a:xfrm flipV="1">
            <a:off x="1809981" y="1009169"/>
            <a:ext cx="650344" cy="65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1BE763B-056D-4D04-A60C-CB144AAC93F3}"/>
              </a:ext>
            </a:extLst>
          </p:cNvPr>
          <p:cNvCxnSpPr>
            <a:cxnSpLocks/>
            <a:stCxn id="85" idx="6"/>
            <a:endCxn id="5" idx="1"/>
          </p:cNvCxnSpPr>
          <p:nvPr/>
        </p:nvCxnSpPr>
        <p:spPr>
          <a:xfrm>
            <a:off x="1809981" y="1665477"/>
            <a:ext cx="650344" cy="27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5B5645A-EC78-4D83-8839-2BCEFE83B1AF}"/>
              </a:ext>
            </a:extLst>
          </p:cNvPr>
          <p:cNvCxnSpPr>
            <a:cxnSpLocks/>
            <a:stCxn id="85" idx="6"/>
            <a:endCxn id="16" idx="1"/>
          </p:cNvCxnSpPr>
          <p:nvPr/>
        </p:nvCxnSpPr>
        <p:spPr>
          <a:xfrm>
            <a:off x="1809981" y="1665477"/>
            <a:ext cx="650344" cy="710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1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9471F040-7A4C-D930-4108-D1F90737C84B}"/>
              </a:ext>
            </a:extLst>
          </p:cNvPr>
          <p:cNvSpPr/>
          <p:nvPr/>
        </p:nvSpPr>
        <p:spPr>
          <a:xfrm>
            <a:off x="9927925" y="1766324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D20C36-8ECB-1970-88F3-44131CEE57E9}"/>
              </a:ext>
            </a:extLst>
          </p:cNvPr>
          <p:cNvSpPr/>
          <p:nvPr/>
        </p:nvSpPr>
        <p:spPr>
          <a:xfrm>
            <a:off x="9927925" y="2449768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PS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DC6B2C-BBEF-A58C-8C6D-0B7AEFC80093}"/>
              </a:ext>
            </a:extLst>
          </p:cNvPr>
          <p:cNvSpPr/>
          <p:nvPr/>
        </p:nvSpPr>
        <p:spPr>
          <a:xfrm>
            <a:off x="9927925" y="3133212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C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6B6CDA-7B02-87CF-58E1-2D48B5D7C835}"/>
              </a:ext>
            </a:extLst>
          </p:cNvPr>
          <p:cNvSpPr/>
          <p:nvPr/>
        </p:nvSpPr>
        <p:spPr>
          <a:xfrm>
            <a:off x="9927925" y="3816656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4CCB358-2D7B-FC3C-23BC-F30426893437}"/>
              </a:ext>
            </a:extLst>
          </p:cNvPr>
          <p:cNvSpPr/>
          <p:nvPr/>
        </p:nvSpPr>
        <p:spPr>
          <a:xfrm>
            <a:off x="9927925" y="4500100"/>
            <a:ext cx="741374" cy="497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APM</a:t>
            </a:r>
            <a:endParaRPr lang="de-DE" sz="1500" dirty="0">
              <a:solidFill>
                <a:schemeClr val="tx1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0A45E20-56FE-6AC5-AD0F-937569D25868}"/>
              </a:ext>
            </a:extLst>
          </p:cNvPr>
          <p:cNvSpPr/>
          <p:nvPr/>
        </p:nvSpPr>
        <p:spPr>
          <a:xfrm>
            <a:off x="7197325" y="2965284"/>
            <a:ext cx="941901" cy="8629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>
                <a:solidFill>
                  <a:schemeClr val="tx1"/>
                </a:solidFill>
              </a:rPr>
              <a:t>g</a:t>
            </a:r>
            <a:endParaRPr lang="de-DE" sz="15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908E196-CCD0-09B8-2F6B-33C64C961F72}"/>
              </a:ext>
            </a:extLst>
          </p:cNvPr>
          <p:cNvCxnSpPr>
            <a:cxnSpLocks/>
            <a:stCxn id="120" idx="6"/>
            <a:endCxn id="96" idx="1"/>
          </p:cNvCxnSpPr>
          <p:nvPr/>
        </p:nvCxnSpPr>
        <p:spPr>
          <a:xfrm flipV="1">
            <a:off x="8139226" y="2015009"/>
            <a:ext cx="1788699" cy="138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F2E83DC-C9D1-BF2B-E568-04CEBA081059}"/>
              </a:ext>
            </a:extLst>
          </p:cNvPr>
          <p:cNvCxnSpPr>
            <a:cxnSpLocks/>
            <a:stCxn id="120" idx="6"/>
            <a:endCxn id="97" idx="1"/>
          </p:cNvCxnSpPr>
          <p:nvPr/>
        </p:nvCxnSpPr>
        <p:spPr>
          <a:xfrm flipV="1">
            <a:off x="8139226" y="2698453"/>
            <a:ext cx="1788699" cy="698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D7DE8A4-8C1C-4F5B-A71F-BB0E098094BC}"/>
              </a:ext>
            </a:extLst>
          </p:cNvPr>
          <p:cNvCxnSpPr>
            <a:cxnSpLocks/>
            <a:stCxn id="120" idx="6"/>
            <a:endCxn id="98" idx="1"/>
          </p:cNvCxnSpPr>
          <p:nvPr/>
        </p:nvCxnSpPr>
        <p:spPr>
          <a:xfrm flipV="1">
            <a:off x="8139226" y="3381897"/>
            <a:ext cx="1788699" cy="14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F22C9E5-75D5-A2B8-D65A-4544E70D0145}"/>
              </a:ext>
            </a:extLst>
          </p:cNvPr>
          <p:cNvCxnSpPr>
            <a:cxnSpLocks/>
            <a:stCxn id="120" idx="6"/>
            <a:endCxn id="99" idx="1"/>
          </p:cNvCxnSpPr>
          <p:nvPr/>
        </p:nvCxnSpPr>
        <p:spPr>
          <a:xfrm>
            <a:off x="8139226" y="3396750"/>
            <a:ext cx="1788699" cy="66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57C400D-E0A0-F61A-6DE7-C856C70AC4C2}"/>
              </a:ext>
            </a:extLst>
          </p:cNvPr>
          <p:cNvCxnSpPr>
            <a:cxnSpLocks/>
            <a:stCxn id="120" idx="6"/>
            <a:endCxn id="100" idx="1"/>
          </p:cNvCxnSpPr>
          <p:nvPr/>
        </p:nvCxnSpPr>
        <p:spPr>
          <a:xfrm>
            <a:off x="8139226" y="3396750"/>
            <a:ext cx="1788699" cy="135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EC244C8-F661-0768-E8F1-3AC3341EA057}"/>
              </a:ext>
            </a:extLst>
          </p:cNvPr>
          <p:cNvSpPr/>
          <p:nvPr/>
        </p:nvSpPr>
        <p:spPr>
          <a:xfrm>
            <a:off x="3059138" y="112426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3D7F0-FD1A-EF69-87DC-8910E583E8BE}"/>
              </a:ext>
            </a:extLst>
          </p:cNvPr>
          <p:cNvSpPr/>
          <p:nvPr/>
        </p:nvSpPr>
        <p:spPr>
          <a:xfrm>
            <a:off x="3059138" y="539035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B5BA8-2BD6-D3CB-7A1E-A101F1E6A4DA}"/>
              </a:ext>
            </a:extLst>
          </p:cNvPr>
          <p:cNvSpPr/>
          <p:nvPr/>
        </p:nvSpPr>
        <p:spPr>
          <a:xfrm>
            <a:off x="3059138" y="181886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91A28-C58A-ED88-348D-766AC65A6E96}"/>
              </a:ext>
            </a:extLst>
          </p:cNvPr>
          <p:cNvSpPr/>
          <p:nvPr/>
        </p:nvSpPr>
        <p:spPr>
          <a:xfrm>
            <a:off x="3059138" y="224547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D27245-3005-B5B3-8AB2-07EA89957C9A}"/>
              </a:ext>
            </a:extLst>
          </p:cNvPr>
          <p:cNvSpPr/>
          <p:nvPr/>
        </p:nvSpPr>
        <p:spPr>
          <a:xfrm>
            <a:off x="3059138" y="267208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B4F1B-DA72-B936-3FF4-93A9DBE9D16C}"/>
              </a:ext>
            </a:extLst>
          </p:cNvPr>
          <p:cNvSpPr/>
          <p:nvPr/>
        </p:nvSpPr>
        <p:spPr>
          <a:xfrm>
            <a:off x="3059138" y="309868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85E55-6876-4333-7AC0-3508AA35B08C}"/>
              </a:ext>
            </a:extLst>
          </p:cNvPr>
          <p:cNvSpPr/>
          <p:nvPr/>
        </p:nvSpPr>
        <p:spPr>
          <a:xfrm>
            <a:off x="3059138" y="965644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932F5-9B37-6305-8AA9-5B975A9FB0E6}"/>
              </a:ext>
            </a:extLst>
          </p:cNvPr>
          <p:cNvSpPr/>
          <p:nvPr/>
        </p:nvSpPr>
        <p:spPr>
          <a:xfrm>
            <a:off x="3059138" y="1392253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B80CB3-224D-B048-CB72-DECA67E7F8D5}"/>
              </a:ext>
            </a:extLst>
          </p:cNvPr>
          <p:cNvSpPr/>
          <p:nvPr/>
        </p:nvSpPr>
        <p:spPr>
          <a:xfrm>
            <a:off x="3059138" y="181886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E303B-A16E-72EC-0D21-8307B86AE0AF}"/>
              </a:ext>
            </a:extLst>
          </p:cNvPr>
          <p:cNvSpPr/>
          <p:nvPr/>
        </p:nvSpPr>
        <p:spPr>
          <a:xfrm>
            <a:off x="3059138" y="224547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18644-5CB3-0C91-56AE-9DA2233389BA}"/>
              </a:ext>
            </a:extLst>
          </p:cNvPr>
          <p:cNvSpPr/>
          <p:nvPr/>
        </p:nvSpPr>
        <p:spPr>
          <a:xfrm>
            <a:off x="3059138" y="267208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PI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526D7-F69E-0F33-D841-1369966C4A58}"/>
              </a:ext>
            </a:extLst>
          </p:cNvPr>
          <p:cNvSpPr/>
          <p:nvPr/>
        </p:nvSpPr>
        <p:spPr>
          <a:xfrm>
            <a:off x="3059138" y="309868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NI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F147DD-A511-EB51-9918-87D729719CCA}"/>
              </a:ext>
            </a:extLst>
          </p:cNvPr>
          <p:cNvSpPr/>
          <p:nvPr/>
        </p:nvSpPr>
        <p:spPr>
          <a:xfrm>
            <a:off x="4600482" y="1540055"/>
            <a:ext cx="941902" cy="8897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alpha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F62F60F-9274-4729-DFFA-F21407FC0B5C}"/>
              </a:ext>
            </a:extLst>
          </p:cNvPr>
          <p:cNvCxnSpPr>
            <a:cxnSpLocks/>
            <a:stCxn id="24" idx="2"/>
            <a:endCxn id="4" idx="3"/>
          </p:cNvCxnSpPr>
          <p:nvPr/>
        </p:nvCxnSpPr>
        <p:spPr>
          <a:xfrm flipH="1" flipV="1">
            <a:off x="3513318" y="267656"/>
            <a:ext cx="1087164" cy="1717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0C5E9A-9B47-FA13-607F-26D8557A820C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flipH="1" flipV="1">
            <a:off x="3513318" y="694265"/>
            <a:ext cx="1087164" cy="1290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9CF901-999F-43D6-C91E-0BA0837BF540}"/>
              </a:ext>
            </a:extLst>
          </p:cNvPr>
          <p:cNvCxnSpPr>
            <a:cxnSpLocks/>
            <a:stCxn id="24" idx="2"/>
            <a:endCxn id="16" idx="3"/>
          </p:cNvCxnSpPr>
          <p:nvPr/>
        </p:nvCxnSpPr>
        <p:spPr>
          <a:xfrm flipH="1" flipV="1">
            <a:off x="3513318" y="1120874"/>
            <a:ext cx="1087164" cy="86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4EDFAC-1B65-214D-3602-470017F4F582}"/>
              </a:ext>
            </a:extLst>
          </p:cNvPr>
          <p:cNvCxnSpPr>
            <a:cxnSpLocks/>
            <a:stCxn id="24" idx="2"/>
            <a:endCxn id="17" idx="3"/>
          </p:cNvCxnSpPr>
          <p:nvPr/>
        </p:nvCxnSpPr>
        <p:spPr>
          <a:xfrm flipH="1" flipV="1">
            <a:off x="3513318" y="1547483"/>
            <a:ext cx="1087164" cy="437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D4004F-2D02-EF7B-73A5-36F3474C1252}"/>
              </a:ext>
            </a:extLst>
          </p:cNvPr>
          <p:cNvCxnSpPr>
            <a:cxnSpLocks/>
            <a:stCxn id="24" idx="2"/>
            <a:endCxn id="18" idx="3"/>
          </p:cNvCxnSpPr>
          <p:nvPr/>
        </p:nvCxnSpPr>
        <p:spPr>
          <a:xfrm flipH="1" flipV="1">
            <a:off x="3513318" y="1974092"/>
            <a:ext cx="1087164" cy="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0EF0ED9-19B9-B904-80E5-A51244BF4017}"/>
              </a:ext>
            </a:extLst>
          </p:cNvPr>
          <p:cNvCxnSpPr>
            <a:cxnSpLocks/>
            <a:stCxn id="24" idx="2"/>
            <a:endCxn id="19" idx="3"/>
          </p:cNvCxnSpPr>
          <p:nvPr/>
        </p:nvCxnSpPr>
        <p:spPr>
          <a:xfrm flipH="1">
            <a:off x="3513318" y="1984930"/>
            <a:ext cx="1087164" cy="41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F19EEF8-0550-4C7F-8998-27C81F10003B}"/>
              </a:ext>
            </a:extLst>
          </p:cNvPr>
          <p:cNvCxnSpPr>
            <a:cxnSpLocks/>
            <a:stCxn id="24" idx="2"/>
            <a:endCxn id="20" idx="3"/>
          </p:cNvCxnSpPr>
          <p:nvPr/>
        </p:nvCxnSpPr>
        <p:spPr>
          <a:xfrm flipH="1">
            <a:off x="3513318" y="1984930"/>
            <a:ext cx="1087164" cy="84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A2168B-93C6-0736-63BE-B9E902DEAF41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flipH="1">
            <a:off x="3513318" y="1984930"/>
            <a:ext cx="1087164" cy="1268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2CC5C28-A2A5-4DF9-B3D6-099F5915A359}"/>
              </a:ext>
            </a:extLst>
          </p:cNvPr>
          <p:cNvSpPr/>
          <p:nvPr/>
        </p:nvSpPr>
        <p:spPr>
          <a:xfrm>
            <a:off x="3059138" y="3501176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SRT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81E0AC0-5DE6-4235-8CDD-5BA4B087A3F5}"/>
              </a:ext>
            </a:extLst>
          </p:cNvPr>
          <p:cNvSpPr/>
          <p:nvPr/>
        </p:nvSpPr>
        <p:spPr>
          <a:xfrm>
            <a:off x="3059138" y="3927785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CR2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04DD039-E250-4D8A-B763-8AB47BD95E48}"/>
              </a:ext>
            </a:extLst>
          </p:cNvPr>
          <p:cNvSpPr/>
          <p:nvPr/>
        </p:nvSpPr>
        <p:spPr>
          <a:xfrm>
            <a:off x="3059138" y="520761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900FA1E-C433-4923-9F0E-96EF35633FE2}"/>
              </a:ext>
            </a:extLst>
          </p:cNvPr>
          <p:cNvSpPr/>
          <p:nvPr/>
        </p:nvSpPr>
        <p:spPr>
          <a:xfrm>
            <a:off x="3059138" y="563422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C4CE3B9-103A-4CC9-A243-9FBA325A7621}"/>
              </a:ext>
            </a:extLst>
          </p:cNvPr>
          <p:cNvSpPr/>
          <p:nvPr/>
        </p:nvSpPr>
        <p:spPr>
          <a:xfrm>
            <a:off x="3059138" y="606083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87E4A19-95FE-41E0-88F9-FECE59FB3B9A}"/>
              </a:ext>
            </a:extLst>
          </p:cNvPr>
          <p:cNvSpPr/>
          <p:nvPr/>
        </p:nvSpPr>
        <p:spPr>
          <a:xfrm>
            <a:off x="3059138" y="648743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C9E95D6-2873-42DE-A855-E57AAAB96847}"/>
              </a:ext>
            </a:extLst>
          </p:cNvPr>
          <p:cNvSpPr/>
          <p:nvPr/>
        </p:nvSpPr>
        <p:spPr>
          <a:xfrm>
            <a:off x="3059138" y="4354394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CR4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1BB5F81-572A-467F-A88F-3371493FF183}"/>
              </a:ext>
            </a:extLst>
          </p:cNvPr>
          <p:cNvSpPr/>
          <p:nvPr/>
        </p:nvSpPr>
        <p:spPr>
          <a:xfrm>
            <a:off x="3059138" y="4781003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A8A72F0-2AFE-4891-AFC9-A1B55C957426}"/>
              </a:ext>
            </a:extLst>
          </p:cNvPr>
          <p:cNvSpPr/>
          <p:nvPr/>
        </p:nvSpPr>
        <p:spPr>
          <a:xfrm>
            <a:off x="3059138" y="5207612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S3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31401C1-8561-4E43-B834-0A8F67650E06}"/>
              </a:ext>
            </a:extLst>
          </p:cNvPr>
          <p:cNvSpPr/>
          <p:nvPr/>
        </p:nvSpPr>
        <p:spPr>
          <a:xfrm>
            <a:off x="3059138" y="5634221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S5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E7283C0-5C4E-48C6-B859-3F683D967B5E}"/>
              </a:ext>
            </a:extLst>
          </p:cNvPr>
          <p:cNvSpPr/>
          <p:nvPr/>
        </p:nvSpPr>
        <p:spPr>
          <a:xfrm>
            <a:off x="3059138" y="6060830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PI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D35CB03-6ED2-466A-BD54-EEFD9557DC5A}"/>
              </a:ext>
            </a:extLst>
          </p:cNvPr>
          <p:cNvSpPr/>
          <p:nvPr/>
        </p:nvSpPr>
        <p:spPr>
          <a:xfrm>
            <a:off x="3059138" y="6487439"/>
            <a:ext cx="454180" cy="310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NI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F141B5-975A-40AB-B880-F794E4EBB00D}"/>
              </a:ext>
            </a:extLst>
          </p:cNvPr>
          <p:cNvSpPr/>
          <p:nvPr/>
        </p:nvSpPr>
        <p:spPr>
          <a:xfrm>
            <a:off x="4592960" y="4573689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02E0450-0920-41DC-885E-7B1A793C9B18}"/>
              </a:ext>
            </a:extLst>
          </p:cNvPr>
          <p:cNvCxnSpPr>
            <a:cxnSpLocks/>
            <a:stCxn id="207" idx="2"/>
            <a:endCxn id="193" idx="3"/>
          </p:cNvCxnSpPr>
          <p:nvPr/>
        </p:nvCxnSpPr>
        <p:spPr>
          <a:xfrm flipH="1" flipV="1">
            <a:off x="3513318" y="3656406"/>
            <a:ext cx="1079642" cy="1338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130EFAC-03E9-44F2-AE70-BB8F7D295A78}"/>
              </a:ext>
            </a:extLst>
          </p:cNvPr>
          <p:cNvCxnSpPr>
            <a:cxnSpLocks/>
            <a:stCxn id="207" idx="2"/>
            <a:endCxn id="194" idx="3"/>
          </p:cNvCxnSpPr>
          <p:nvPr/>
        </p:nvCxnSpPr>
        <p:spPr>
          <a:xfrm flipH="1" flipV="1">
            <a:off x="3513318" y="4083015"/>
            <a:ext cx="1079642" cy="911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A15CA96-B898-4B6D-8A47-3E12FEDD907D}"/>
              </a:ext>
            </a:extLst>
          </p:cNvPr>
          <p:cNvCxnSpPr>
            <a:cxnSpLocks/>
            <a:stCxn id="207" idx="2"/>
            <a:endCxn id="199" idx="3"/>
          </p:cNvCxnSpPr>
          <p:nvPr/>
        </p:nvCxnSpPr>
        <p:spPr>
          <a:xfrm flipH="1" flipV="1">
            <a:off x="3513318" y="4509624"/>
            <a:ext cx="1079642" cy="48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07F2D85-F051-49C2-AF51-1E5A909176AE}"/>
              </a:ext>
            </a:extLst>
          </p:cNvPr>
          <p:cNvCxnSpPr>
            <a:cxnSpLocks/>
            <a:stCxn id="207" idx="2"/>
            <a:endCxn id="200" idx="3"/>
          </p:cNvCxnSpPr>
          <p:nvPr/>
        </p:nvCxnSpPr>
        <p:spPr>
          <a:xfrm flipH="1" flipV="1">
            <a:off x="3513318" y="4936233"/>
            <a:ext cx="1079642" cy="58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9CF8666-D2E3-48C1-93D4-4683D3F866E0}"/>
              </a:ext>
            </a:extLst>
          </p:cNvPr>
          <p:cNvCxnSpPr>
            <a:cxnSpLocks/>
            <a:stCxn id="207" idx="2"/>
            <a:endCxn id="201" idx="3"/>
          </p:cNvCxnSpPr>
          <p:nvPr/>
        </p:nvCxnSpPr>
        <p:spPr>
          <a:xfrm flipH="1">
            <a:off x="3513318" y="4994879"/>
            <a:ext cx="1079642" cy="36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BF03590-D149-45CF-A869-79709CFAAEE7}"/>
              </a:ext>
            </a:extLst>
          </p:cNvPr>
          <p:cNvCxnSpPr>
            <a:cxnSpLocks/>
            <a:stCxn id="207" idx="2"/>
            <a:endCxn id="202" idx="3"/>
          </p:cNvCxnSpPr>
          <p:nvPr/>
        </p:nvCxnSpPr>
        <p:spPr>
          <a:xfrm flipH="1">
            <a:off x="3513318" y="4994879"/>
            <a:ext cx="1079642" cy="794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0E38E81-20DC-4E58-A581-64278193AE32}"/>
              </a:ext>
            </a:extLst>
          </p:cNvPr>
          <p:cNvCxnSpPr>
            <a:cxnSpLocks/>
            <a:stCxn id="207" idx="2"/>
            <a:endCxn id="203" idx="3"/>
          </p:cNvCxnSpPr>
          <p:nvPr/>
        </p:nvCxnSpPr>
        <p:spPr>
          <a:xfrm flipH="1">
            <a:off x="3513318" y="4994879"/>
            <a:ext cx="1079642" cy="1221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90416D6-47FB-44DE-BCD2-C6004A082079}"/>
              </a:ext>
            </a:extLst>
          </p:cNvPr>
          <p:cNvCxnSpPr>
            <a:cxnSpLocks/>
            <a:stCxn id="207" idx="2"/>
            <a:endCxn id="204" idx="3"/>
          </p:cNvCxnSpPr>
          <p:nvPr/>
        </p:nvCxnSpPr>
        <p:spPr>
          <a:xfrm flipH="1">
            <a:off x="3513318" y="4994879"/>
            <a:ext cx="1079642" cy="1647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E6DD88D4-02F8-44B1-A997-3F6B341228BB}"/>
              </a:ext>
            </a:extLst>
          </p:cNvPr>
          <p:cNvSpPr/>
          <p:nvPr/>
        </p:nvSpPr>
        <p:spPr>
          <a:xfrm>
            <a:off x="751936" y="1095827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Hick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02C342F-0CF7-4DC5-ADDC-8782C01E9B62}"/>
              </a:ext>
            </a:extLst>
          </p:cNvPr>
          <p:cNvSpPr/>
          <p:nvPr/>
        </p:nvSpPr>
        <p:spPr>
          <a:xfrm>
            <a:off x="746184" y="2965284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Sternberg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28DF4920-80EF-4381-AC00-4989020945CF}"/>
              </a:ext>
            </a:extLst>
          </p:cNvPr>
          <p:cNvSpPr/>
          <p:nvPr/>
        </p:nvSpPr>
        <p:spPr>
          <a:xfrm>
            <a:off x="746184" y="4812494"/>
            <a:ext cx="941902" cy="8423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>
                <a:solidFill>
                  <a:schemeClr val="tx1"/>
                </a:solidFill>
              </a:rPr>
              <a:t>Posner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DCE2BF5-5798-4F7C-AF19-49C1CCAF5F11}"/>
              </a:ext>
            </a:extLst>
          </p:cNvPr>
          <p:cNvCxnSpPr>
            <a:cxnSpLocks/>
            <a:stCxn id="250" idx="6"/>
            <a:endCxn id="4" idx="1"/>
          </p:cNvCxnSpPr>
          <p:nvPr/>
        </p:nvCxnSpPr>
        <p:spPr>
          <a:xfrm flipV="1">
            <a:off x="1693838" y="267656"/>
            <a:ext cx="1365300" cy="124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6318186-32FE-4681-8335-76F2E4F8C604}"/>
              </a:ext>
            </a:extLst>
          </p:cNvPr>
          <p:cNvCxnSpPr>
            <a:cxnSpLocks/>
            <a:stCxn id="250" idx="6"/>
            <a:endCxn id="5" idx="1"/>
          </p:cNvCxnSpPr>
          <p:nvPr/>
        </p:nvCxnSpPr>
        <p:spPr>
          <a:xfrm flipV="1">
            <a:off x="1693838" y="694265"/>
            <a:ext cx="1365300" cy="82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FD6F7C-2F42-4BCB-B1E4-17F15B761CE5}"/>
              </a:ext>
            </a:extLst>
          </p:cNvPr>
          <p:cNvCxnSpPr>
            <a:cxnSpLocks/>
            <a:stCxn id="250" idx="6"/>
            <a:endCxn id="16" idx="1"/>
          </p:cNvCxnSpPr>
          <p:nvPr/>
        </p:nvCxnSpPr>
        <p:spPr>
          <a:xfrm flipV="1">
            <a:off x="1693838" y="1120874"/>
            <a:ext cx="1365300" cy="39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AA5D2D9-0D0F-4010-AE88-966782B1F5F1}"/>
              </a:ext>
            </a:extLst>
          </p:cNvPr>
          <p:cNvCxnSpPr>
            <a:cxnSpLocks/>
            <a:stCxn id="250" idx="6"/>
            <a:endCxn id="193" idx="1"/>
          </p:cNvCxnSpPr>
          <p:nvPr/>
        </p:nvCxnSpPr>
        <p:spPr>
          <a:xfrm>
            <a:off x="1693838" y="1517017"/>
            <a:ext cx="1365300" cy="213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0C8E775-9F5C-4002-9F18-D00F6FB8EE10}"/>
              </a:ext>
            </a:extLst>
          </p:cNvPr>
          <p:cNvCxnSpPr>
            <a:cxnSpLocks/>
            <a:stCxn id="250" idx="6"/>
            <a:endCxn id="194" idx="1"/>
          </p:cNvCxnSpPr>
          <p:nvPr/>
        </p:nvCxnSpPr>
        <p:spPr>
          <a:xfrm>
            <a:off x="1693838" y="1517017"/>
            <a:ext cx="1365300" cy="256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6CB1BCB-5469-4223-BCCE-C3AC414A4C33}"/>
              </a:ext>
            </a:extLst>
          </p:cNvPr>
          <p:cNvCxnSpPr>
            <a:cxnSpLocks/>
            <a:stCxn id="250" idx="6"/>
            <a:endCxn id="199" idx="1"/>
          </p:cNvCxnSpPr>
          <p:nvPr/>
        </p:nvCxnSpPr>
        <p:spPr>
          <a:xfrm>
            <a:off x="1693838" y="1517017"/>
            <a:ext cx="1365300" cy="299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FA40F6D-FA45-4369-B3D6-4B698BBA478B}"/>
              </a:ext>
            </a:extLst>
          </p:cNvPr>
          <p:cNvCxnSpPr>
            <a:cxnSpLocks/>
            <a:stCxn id="251" idx="6"/>
            <a:endCxn id="17" idx="1"/>
          </p:cNvCxnSpPr>
          <p:nvPr/>
        </p:nvCxnSpPr>
        <p:spPr>
          <a:xfrm flipV="1">
            <a:off x="1688086" y="1547483"/>
            <a:ext cx="1371052" cy="1838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02CBF5D-954D-4476-ABCC-AF1548F1F705}"/>
              </a:ext>
            </a:extLst>
          </p:cNvPr>
          <p:cNvCxnSpPr>
            <a:cxnSpLocks/>
            <a:stCxn id="251" idx="6"/>
            <a:endCxn id="18" idx="1"/>
          </p:cNvCxnSpPr>
          <p:nvPr/>
        </p:nvCxnSpPr>
        <p:spPr>
          <a:xfrm flipV="1">
            <a:off x="1688086" y="1974092"/>
            <a:ext cx="1371052" cy="141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1A3CA85-D81B-4B52-98AE-C105AA6D8388}"/>
              </a:ext>
            </a:extLst>
          </p:cNvPr>
          <p:cNvCxnSpPr>
            <a:cxnSpLocks/>
            <a:stCxn id="251" idx="6"/>
            <a:endCxn id="19" idx="1"/>
          </p:cNvCxnSpPr>
          <p:nvPr/>
        </p:nvCxnSpPr>
        <p:spPr>
          <a:xfrm flipV="1">
            <a:off x="1688086" y="2400701"/>
            <a:ext cx="1371052" cy="9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F69627D-19BA-4C71-BD51-3B3F480C909B}"/>
              </a:ext>
            </a:extLst>
          </p:cNvPr>
          <p:cNvCxnSpPr>
            <a:cxnSpLocks/>
            <a:stCxn id="251" idx="6"/>
            <a:endCxn id="200" idx="1"/>
          </p:cNvCxnSpPr>
          <p:nvPr/>
        </p:nvCxnSpPr>
        <p:spPr>
          <a:xfrm>
            <a:off x="1688086" y="3386474"/>
            <a:ext cx="1371052" cy="1549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31E966D-94A2-491E-B79D-B9C316E5DB19}"/>
              </a:ext>
            </a:extLst>
          </p:cNvPr>
          <p:cNvCxnSpPr>
            <a:cxnSpLocks/>
            <a:stCxn id="251" idx="6"/>
            <a:endCxn id="201" idx="1"/>
          </p:cNvCxnSpPr>
          <p:nvPr/>
        </p:nvCxnSpPr>
        <p:spPr>
          <a:xfrm>
            <a:off x="1688086" y="3386474"/>
            <a:ext cx="1371052" cy="1976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3AD7214-B80B-49E8-8606-5A93DD82D8F6}"/>
              </a:ext>
            </a:extLst>
          </p:cNvPr>
          <p:cNvCxnSpPr>
            <a:cxnSpLocks/>
            <a:stCxn id="251" idx="6"/>
            <a:endCxn id="202" idx="1"/>
          </p:cNvCxnSpPr>
          <p:nvPr/>
        </p:nvCxnSpPr>
        <p:spPr>
          <a:xfrm>
            <a:off x="1688086" y="3386474"/>
            <a:ext cx="1371052" cy="2402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A790E45-68C5-49CC-8634-62D80ED28986}"/>
              </a:ext>
            </a:extLst>
          </p:cNvPr>
          <p:cNvCxnSpPr>
            <a:cxnSpLocks/>
            <a:stCxn id="252" idx="6"/>
            <a:endCxn id="203" idx="1"/>
          </p:cNvCxnSpPr>
          <p:nvPr/>
        </p:nvCxnSpPr>
        <p:spPr>
          <a:xfrm>
            <a:off x="1688086" y="5233684"/>
            <a:ext cx="1371052" cy="982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1AA94DCF-0906-4BEE-88CC-69346409F1AD}"/>
              </a:ext>
            </a:extLst>
          </p:cNvPr>
          <p:cNvCxnSpPr>
            <a:cxnSpLocks/>
            <a:stCxn id="252" idx="6"/>
            <a:endCxn id="204" idx="1"/>
          </p:cNvCxnSpPr>
          <p:nvPr/>
        </p:nvCxnSpPr>
        <p:spPr>
          <a:xfrm>
            <a:off x="1688086" y="5233684"/>
            <a:ext cx="1371052" cy="1408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1713F5A6-FD26-4599-9058-ECD6F6389BEA}"/>
              </a:ext>
            </a:extLst>
          </p:cNvPr>
          <p:cNvCxnSpPr>
            <a:cxnSpLocks/>
            <a:stCxn id="252" idx="6"/>
            <a:endCxn id="21" idx="1"/>
          </p:cNvCxnSpPr>
          <p:nvPr/>
        </p:nvCxnSpPr>
        <p:spPr>
          <a:xfrm flipV="1">
            <a:off x="1688086" y="3253919"/>
            <a:ext cx="1371052" cy="197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7734B19-A3FA-460D-BA86-E885EA55FBF9}"/>
              </a:ext>
            </a:extLst>
          </p:cNvPr>
          <p:cNvCxnSpPr>
            <a:cxnSpLocks/>
            <a:stCxn id="252" idx="6"/>
            <a:endCxn id="20" idx="1"/>
          </p:cNvCxnSpPr>
          <p:nvPr/>
        </p:nvCxnSpPr>
        <p:spPr>
          <a:xfrm flipV="1">
            <a:off x="1688086" y="2827310"/>
            <a:ext cx="1371052" cy="2406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Connector: Curved 293">
            <a:extLst>
              <a:ext uri="{FF2B5EF4-FFF2-40B4-BE49-F238E27FC236}">
                <a16:creationId xmlns:a16="http://schemas.microsoft.com/office/drawing/2014/main" id="{F68E78F6-A1C4-420E-8D97-1D3D5052075A}"/>
              </a:ext>
            </a:extLst>
          </p:cNvPr>
          <p:cNvCxnSpPr>
            <a:stCxn id="24" idx="6"/>
            <a:endCxn id="120" idx="0"/>
          </p:cNvCxnSpPr>
          <p:nvPr/>
        </p:nvCxnSpPr>
        <p:spPr>
          <a:xfrm>
            <a:off x="5542384" y="1984930"/>
            <a:ext cx="2125892" cy="98035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1512672E-1848-4425-90D3-D3CFC3BD3A96}"/>
              </a:ext>
            </a:extLst>
          </p:cNvPr>
          <p:cNvCxnSpPr>
            <a:cxnSpLocks/>
            <a:stCxn id="207" idx="6"/>
            <a:endCxn id="120" idx="4"/>
          </p:cNvCxnSpPr>
          <p:nvPr/>
        </p:nvCxnSpPr>
        <p:spPr>
          <a:xfrm flipV="1">
            <a:off x="5534862" y="3828215"/>
            <a:ext cx="2133414" cy="116666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222A86D7-0AA2-4DBC-9F19-9ADB2601C0A0}"/>
              </a:ext>
            </a:extLst>
          </p:cNvPr>
          <p:cNvCxnSpPr>
            <a:cxnSpLocks/>
            <a:stCxn id="24" idx="6"/>
            <a:endCxn id="207" idx="6"/>
          </p:cNvCxnSpPr>
          <p:nvPr/>
        </p:nvCxnSpPr>
        <p:spPr>
          <a:xfrm flipH="1">
            <a:off x="5534862" y="1984930"/>
            <a:ext cx="7522" cy="3009949"/>
          </a:xfrm>
          <a:prstGeom prst="curvedConnector3">
            <a:avLst>
              <a:gd name="adj1" fmla="val -30390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4E0BEB55-0866-4403-A418-BED53EC797FD}"/>
              </a:ext>
            </a:extLst>
          </p:cNvPr>
          <p:cNvSpPr txBox="1"/>
          <p:nvPr/>
        </p:nvSpPr>
        <p:spPr>
          <a:xfrm>
            <a:off x="6484776" y="1702713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-0.34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EE2D2E3-4D3E-413C-AC49-99AF4CAAEC6B}"/>
              </a:ext>
            </a:extLst>
          </p:cNvPr>
          <p:cNvSpPr txBox="1"/>
          <p:nvPr/>
        </p:nvSpPr>
        <p:spPr>
          <a:xfrm>
            <a:off x="6539849" y="4778490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0.35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46D937-C60A-4A31-A3A1-02D57C33C388}"/>
              </a:ext>
            </a:extLst>
          </p:cNvPr>
          <p:cNvSpPr txBox="1"/>
          <p:nvPr/>
        </p:nvSpPr>
        <p:spPr>
          <a:xfrm>
            <a:off x="5142318" y="3242836"/>
            <a:ext cx="70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0.18</a:t>
            </a:r>
          </a:p>
        </p:txBody>
      </p:sp>
    </p:spTree>
    <p:extLst>
      <p:ext uri="{BB962C8B-B14F-4D97-AF65-F5344CB8AC3E}">
        <p14:creationId xmlns:p14="http://schemas.microsoft.com/office/powerpoint/2010/main" val="34608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175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Lesche</dc:creator>
  <cp:lastModifiedBy>Sven</cp:lastModifiedBy>
  <cp:revision>13</cp:revision>
  <dcterms:created xsi:type="dcterms:W3CDTF">2024-07-04T07:43:55Z</dcterms:created>
  <dcterms:modified xsi:type="dcterms:W3CDTF">2024-07-18T14:07:39Z</dcterms:modified>
</cp:coreProperties>
</file>