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74" r:id="rId14"/>
    <p:sldId id="267" r:id="rId15"/>
    <p:sldId id="268" r:id="rId16"/>
    <p:sldId id="270" r:id="rId17"/>
    <p:sldId id="269" r:id="rId18"/>
    <p:sldId id="271" r:id="rId19"/>
    <p:sldId id="272" r:id="rId20"/>
  </p:sldIdLst>
  <p:sldSz cx="8640763" cy="6480175"/>
  <p:notesSz cx="6794500" cy="99187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97">
          <p15:clr>
            <a:srgbClr val="A4A3A4"/>
          </p15:clr>
        </p15:guide>
        <p15:guide id="2" orient="horz" pos="13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1111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3946">
          <p15:clr>
            <a:srgbClr val="A4A3A4"/>
          </p15:clr>
        </p15:guide>
        <p15:guide id="7" pos="408">
          <p15:clr>
            <a:srgbClr val="A4A3A4"/>
          </p15:clr>
        </p15:guide>
        <p15:guide id="8" pos="3402">
          <p15:clr>
            <a:srgbClr val="A4A3A4"/>
          </p15:clr>
        </p15:guide>
        <p15:guide id="9" pos="5306">
          <p15:clr>
            <a:srgbClr val="A4A3A4"/>
          </p15:clr>
        </p15:guide>
        <p15:guide id="10" pos="7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er, Carmen" initials="" lastIdx="29" clrIdx="0"/>
  <p:cmAuthor id="2" name="Sven" initials="S" lastIdx="1" clrIdx="1">
    <p:extLst>
      <p:ext uri="{19B8F6BF-5375-455C-9EA6-DF929625EA0E}">
        <p15:presenceInfo xmlns:p15="http://schemas.microsoft.com/office/powerpoint/2012/main" userId="S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542"/>
    <a:srgbClr val="88A945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1888" autoAdjust="0"/>
  </p:normalViewPr>
  <p:slideViewPr>
    <p:cSldViewPr>
      <p:cViewPr varScale="1">
        <p:scale>
          <a:sx n="94" d="100"/>
          <a:sy n="94" d="100"/>
        </p:scale>
        <p:origin x="1524" y="84"/>
      </p:cViewPr>
      <p:guideLst>
        <p:guide orient="horz" pos="3697"/>
        <p:guide orient="horz" pos="136"/>
        <p:guide orient="horz" pos="295"/>
        <p:guide orient="horz" pos="1111"/>
        <p:guide orient="horz" pos="1156"/>
        <p:guide orient="horz" pos="3946"/>
        <p:guide pos="408"/>
        <p:guide pos="3402"/>
        <p:guide pos="5306"/>
        <p:guide pos="72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E2557F-7D3D-60F0-5B07-0F0A02B6DD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2B0374-3664-3340-418C-0D42AD053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A9CE32-9C4A-497D-89C1-F9A0AAB21ACD}" type="datetimeFigureOut">
              <a:rPr lang="de-DE"/>
              <a:pPr>
                <a:defRPr/>
              </a:pPr>
              <a:t>18.07.2024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BC03D2-B76A-2372-C8DD-250D9EAC65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8F737C-9E9A-CB1C-0A99-88810B04C5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4C030B-7CBB-4C52-A809-48F3387C6D2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CC357F1-CE11-401A-E576-8DDE944799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DEAD29-2383-922F-FABE-ED4B99B3D7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85CD470-5B57-48C5-BDDC-4255AB048D79}" type="datetimeFigureOut">
              <a:rPr lang="de-DE" altLang="de-DE"/>
              <a:pPr>
                <a:defRPr/>
              </a:pPr>
              <a:t>18.07.2024</a:t>
            </a:fld>
            <a:endParaRPr lang="de-DE" altLang="de-DE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3159D9-A05B-AA37-EE65-B53ACD00F9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2C98F5F-9F72-8BC3-63AF-7029FA8744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FC41B1D-8522-4F51-CA4F-11135360B6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C6246344-98A6-42F0-F983-6C64081C8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79A34B-C44D-4220-934B-CC7B195F42A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296FA563-B2FE-772F-5036-1A15FB61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5900" y="2128044"/>
            <a:ext cx="6013450" cy="10795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5905DB48-7AB0-9DB3-84E4-415BAA02B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2088" y="6119813"/>
            <a:ext cx="2881312" cy="14446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71CD40FF-1F0D-BACD-A181-EB1891B7E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18DBE8A-AF8B-4905-8EED-9E0681C38AAA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397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A3818546-03A6-B1ED-1A81-176437277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192838" y="6184900"/>
            <a:ext cx="2230437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B6201-A893-47AA-B8FA-4364979C3F8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8BEC-2BF0-8025-99B3-CF9572E4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84900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2294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8B4999F-E3E4-9249-7DEE-F5FED0121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573F0-B113-414E-AD4A-CB0D915E63F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5002-EC5C-2586-76BB-7E074DB4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138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6436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C842FEC-09CA-0E4B-6B88-741EE8E71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1B5D4-A8B6-4877-94CF-CC21113C111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4687-7E66-00D4-677B-79A59BF4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" y="6132513"/>
            <a:ext cx="2881313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9057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C4F4EED6-211E-11CA-176E-1F49C73F1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69AB5-D27A-4ACC-8B3B-F39E3BE5D5E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61DC-CB2B-851B-C3CA-41C46813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65206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D9764E79-4942-82F0-855F-0D97DE95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9D74B6-CF65-E6F5-DA04-DBFAA39C4F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805CA-44B2-4D28-A61F-2AEAFB592BA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375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349798-475A-90D8-79A7-3D762D94B0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7F90-D834-4A37-AFD1-48C2C022B19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53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164013"/>
            <a:ext cx="7345363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2746375"/>
            <a:ext cx="7345363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ED614F-9517-D4FE-42AB-00645B116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96FC5-9861-4215-A294-902E0F7BE8F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677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5900" y="1763713"/>
            <a:ext cx="4027488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5788" y="1763713"/>
            <a:ext cx="4027487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2DADA-4504-58D4-8FD3-EDCC811FC8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C16AF-DA42-450A-AF9F-E9127BB3616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29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08532-8FAD-50EA-2FDC-2A8A210409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798E3-42C7-473E-A2EE-96783262335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30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5EE8B17-3D63-77EF-99C1-6B33718A21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5392-8575-45B5-8B83-2FEBC613356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9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41" y="2130425"/>
            <a:ext cx="8098259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9981" y="388815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4166006-FA0E-2AFC-9052-7A34E097F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ABD5-AC19-49BC-8CBF-BA3469C652F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BA88BBC-656B-2222-4449-DEAA6B5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161106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53FC44E-245B-C555-DD31-C0B6E6DC57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1D20-2555-48EC-9686-A48A3184605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4159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800" y="1355725"/>
            <a:ext cx="28432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BD586-26C8-1E6B-8ABF-3A82DE1A09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F093C-BF07-4E78-B1A1-D6D3B8E82C9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8265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863" y="4535488"/>
            <a:ext cx="5184775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863" y="5072063"/>
            <a:ext cx="51847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2A803B-071D-EFD3-F7C9-9003DB194F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35624-7F85-4E32-A7E0-296478AC63C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9059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EAFB71-EF18-3613-4B58-B241630E3D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94011-C808-40C0-9067-8BE37C142A4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4620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372225" y="258763"/>
            <a:ext cx="2051050" cy="56102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5900" y="258763"/>
            <a:ext cx="6003925" cy="56102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68521A-E322-93FE-BBEB-1813192C7E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6853-76DD-4B0D-8757-0F0738AAA40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3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528F35CB-FCAD-C332-4E40-1589E5B1A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34DA-CFDB-AF4E-A4E2-FA190E1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083300"/>
            <a:ext cx="5400675" cy="1809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16821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974B249-D1FF-CDE8-6685-B0EE3CA9C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48483-AAE2-4239-9D71-68C822AB826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B7BB-D953-BB0B-A6A5-964E733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34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1169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949" y="1727919"/>
            <a:ext cx="4038600" cy="440499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7919"/>
            <a:ext cx="4038600" cy="4398244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9AA54A2-9FDB-AC29-819F-EFF973EDA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07125" y="6192838"/>
            <a:ext cx="2230438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65542-BF3B-4699-AEDF-B3E690362DB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BB73E-AFEF-71AF-DE19-DA1A3C2C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192838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4593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C158785-5962-E19B-968E-4472BA4EF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5D95D-EB9D-4F36-B941-5FD0797DADD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5AEBA-E76E-6096-530C-EE0D2C76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336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8C14B9D6-9932-87E4-89E5-11C7954ED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3CE9-7FF5-4128-A78C-1E170763FC3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3B59-B124-DD2C-CB64-54E245D6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105525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2488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14375" y="1000125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86314" y="1000125"/>
            <a:ext cx="3714776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714348" y="3643314"/>
            <a:ext cx="3714750" cy="2286000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>
          <a:xfrm>
            <a:off x="4786314" y="3643314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7FEA1525-6802-9D2B-7644-5200651D06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F737-0F9A-457A-85B2-6140C484760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E55D-3949-CE91-3B26-5B78656B28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6956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6337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23863"/>
            <a:ext cx="3008313" cy="4752528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6908C19-D487-FD67-A848-B4E237F2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E7D97-C62A-4927-B45D-3DF0AF4DB5E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F17E-E05F-F317-0D1A-44111224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4371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648F31C-2057-6D87-769E-2FAAFC9BEB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273439B4-4E24-E4F6-C563-66C206C8DE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5CFEB-0536-C221-1D1F-3E1EA1B87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F6038B35-05AE-402D-935C-882050D5B41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pic>
        <p:nvPicPr>
          <p:cNvPr id="1029" name="Picture 10" descr="UniHei_Logo_4C_small">
            <a:extLst>
              <a:ext uri="{FF2B5EF4-FFF2-40B4-BE49-F238E27FC236}">
                <a16:creationId xmlns:a16="http://schemas.microsoft.com/office/drawing/2014/main" id="{85585571-D109-54FA-2430-FF157F71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63FBC4-C831-F960-8B7F-264C5934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425" y="6119813"/>
            <a:ext cx="431165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81" r:id="rId1"/>
    <p:sldLayoutId id="2147486782" r:id="rId2"/>
    <p:sldLayoutId id="2147486783" r:id="rId3"/>
    <p:sldLayoutId id="2147486784" r:id="rId4"/>
    <p:sldLayoutId id="2147486785" r:id="rId5"/>
    <p:sldLayoutId id="2147486786" r:id="rId6"/>
    <p:sldLayoutId id="2147486787" r:id="rId7"/>
    <p:sldLayoutId id="2147486788" r:id="rId8"/>
    <p:sldLayoutId id="2147486789" r:id="rId9"/>
    <p:sldLayoutId id="2147486790" r:id="rId10"/>
    <p:sldLayoutId id="2147486791" r:id="rId11"/>
    <p:sldLayoutId id="2147486792" r:id="rId12"/>
    <p:sldLayoutId id="2147486793" r:id="rId1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890106F2-9B0F-1EBE-748B-86EB6226B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3D4512A-360D-C44F-B6A9-EBF2C13764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C22C617A-0B9A-46E5-8E09-514BF1DBF5E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5F21AC69-07A8-4E47-A7CF-4BC6F7AC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/>
              <a:t>Inhaltsverzeichnis</a:t>
            </a:r>
          </a:p>
        </p:txBody>
      </p:sp>
      <p:pic>
        <p:nvPicPr>
          <p:cNvPr id="2053" name="Picture 9" descr="UniHei_Logo_4C_small">
            <a:extLst>
              <a:ext uri="{FF2B5EF4-FFF2-40B4-BE49-F238E27FC236}">
                <a16:creationId xmlns:a16="http://schemas.microsoft.com/office/drawing/2014/main" id="{9D589B29-4BD7-5C8D-2B8D-3F88F7B3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4" r:id="rId1"/>
    <p:sldLayoutId id="2147486771" r:id="rId2"/>
    <p:sldLayoutId id="2147486772" r:id="rId3"/>
    <p:sldLayoutId id="2147486773" r:id="rId4"/>
    <p:sldLayoutId id="2147486774" r:id="rId5"/>
    <p:sldLayoutId id="2147486775" r:id="rId6"/>
    <p:sldLayoutId id="2147486776" r:id="rId7"/>
    <p:sldLayoutId id="2147486777" r:id="rId8"/>
    <p:sldLayoutId id="2147486778" r:id="rId9"/>
    <p:sldLayoutId id="2147486779" r:id="rId10"/>
    <p:sldLayoutId id="2147486780" r:id="rId11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3374D59-7B6F-4EC0-B652-919494601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4DAB0D-DCFE-451C-A6A4-DFAA7B8D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Wer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hüpft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Offenbacher</a:t>
            </a:r>
            <a:r>
              <a:rPr lang="en-GB" dirty="0"/>
              <a:t>! </a:t>
            </a:r>
            <a:br>
              <a:rPr lang="en-GB" dirty="0"/>
            </a:br>
            <a:br>
              <a:rPr lang="en-GB" dirty="0"/>
            </a:b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Größere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Sprünge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in der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Evidenzakkumulation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sind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mit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höherer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Intelligenz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assoziiert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69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Matching - Sven Lesche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33.39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0.08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72CE9E-FAC9-4EA4-B607-36B4ED54D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2" r="6577" b="9662"/>
          <a:stretch/>
        </p:blipFill>
        <p:spPr>
          <a:xfrm>
            <a:off x="664473" y="1662314"/>
            <a:ext cx="7311816" cy="3779141"/>
          </a:xfrm>
        </p:spPr>
      </p:pic>
    </p:spTree>
    <p:extLst>
      <p:ext uri="{BB962C8B-B14F-4D97-AF65-F5344CB8AC3E}">
        <p14:creationId xmlns:p14="http://schemas.microsoft.com/office/powerpoint/2010/main" val="201096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Matching - Sven Lesche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33.39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0.08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5667-25DB-4939-A098-F3E8F7F3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78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Matching - Sven Lesche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33.39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0.08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72CE9E-FAC9-4EA4-B607-36B4ED54D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2" r="6577" b="9662"/>
          <a:stretch/>
        </p:blipFill>
        <p:spPr>
          <a:xfrm>
            <a:off x="664473" y="1662314"/>
            <a:ext cx="7311816" cy="3779141"/>
          </a:xfrm>
        </p:spPr>
      </p:pic>
    </p:spTree>
    <p:extLst>
      <p:ext uri="{BB962C8B-B14F-4D97-AF65-F5344CB8AC3E}">
        <p14:creationId xmlns:p14="http://schemas.microsoft.com/office/powerpoint/2010/main" val="145183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7E55-CE78-40A7-B5B6-2AC85CBD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bedeutet</a:t>
            </a:r>
            <a:r>
              <a:rPr lang="en-GB" dirty="0"/>
              <a:t> 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4075-D215-472B-BF6F-68425F88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3F32-D82E-48E2-974D-58E5C0A09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4673-0C27-48C5-9C51-49FB18AD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23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0BC0-6F8D-41F1-9CFA-7E46F5D8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Referenzen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FECA-6BCA-4541-B5A2-B70B410D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7B619-D85A-444F-ACC7-5643511CB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3B10-FE33-4120-953F-21B27806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02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93D-A041-4C43-BBDB-A41FD3C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Korrelationsmatrix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75ECD4-E6E9-4915-A536-1083E18CB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5" t="8411" r="27534" b="3785"/>
          <a:stretch/>
        </p:blipFill>
        <p:spPr>
          <a:xfrm>
            <a:off x="1823285" y="1188569"/>
            <a:ext cx="4994192" cy="47993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6A3A9-2A54-4DA4-A52D-0FAA07147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ACAD-B4EB-45C6-96F0-6800F0C6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96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BE47-D7E2-451B-BD63-7849D292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A68B-E1DE-430F-BFA1-C742BB75D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5026-4050-4AA0-8E37-EE4B2F26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739BC2-512F-4158-83FB-051944D8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1943943"/>
            <a:ext cx="8207375" cy="161575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7ED4C9-D12A-4248-A060-353AB180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35" y="3996649"/>
            <a:ext cx="8640763" cy="17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4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91D1-0700-4FBB-9BA1-202F27F7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Faithfulness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378083-8988-4FA9-A33C-E7F607DAE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945"/>
          <a:stretch/>
        </p:blipFill>
        <p:spPr>
          <a:xfrm>
            <a:off x="253414" y="3654409"/>
            <a:ext cx="8207375" cy="24288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9AB33-EDBF-4776-833D-A6F9F0B96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5566-2DBB-4A76-9380-4C814278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172E817-8D21-4B77-BC92-8A7B2CFF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617" y="1664350"/>
            <a:ext cx="8207375" cy="160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80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8397-FB58-47F4-A75A-B3FEEEB0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Posterior predictive checks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A4F6B-1557-46B0-A3CF-736FF176A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2038011"/>
            <a:ext cx="8207375" cy="35566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CC409-6CDC-4854-8340-1769DC2AB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CBAA-6F20-4AC3-AE56-953734FA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39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E89248-D00F-4601-9A13-F0B19EE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Mentale</a:t>
            </a:r>
            <a:r>
              <a:rPr lang="en-GB" dirty="0"/>
              <a:t> </a:t>
            </a:r>
            <a:r>
              <a:rPr lang="en-GB" dirty="0" err="1"/>
              <a:t>Geschwindigkeit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588CB-0B80-4629-AC8E-3FFE877D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Mean RT, (und </a:t>
            </a:r>
            <a:r>
              <a:rPr lang="en-GB"/>
              <a:t>SD)d</a:t>
            </a:r>
            <a:endParaRPr lang="en-GB" dirty="0"/>
          </a:p>
          <a:p>
            <a:endParaRPr lang="en-GB" dirty="0"/>
          </a:p>
          <a:p>
            <a:r>
              <a:rPr lang="en-GB" dirty="0"/>
              <a:t>EKP </a:t>
            </a:r>
            <a:r>
              <a:rPr lang="en-GB" dirty="0" err="1"/>
              <a:t>Latenzen</a:t>
            </a:r>
            <a:endParaRPr lang="en-GB" dirty="0"/>
          </a:p>
          <a:p>
            <a:endParaRPr lang="en-GB" dirty="0"/>
          </a:p>
          <a:p>
            <a:r>
              <a:rPr lang="en-GB" dirty="0"/>
              <a:t>Drift </a:t>
            </a:r>
            <a:r>
              <a:rPr lang="en-GB" dirty="0" err="1"/>
              <a:t>Diffusionsmodell</a:t>
            </a:r>
            <a:r>
              <a:rPr lang="en-GB" dirty="0"/>
              <a:t>-Parameter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7A02-DB4B-4C79-8819-75F6F48C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DABD5-AC19-49BC-8CBF-BA3469C652F7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DDFAC-0E2E-4AB9-AE23-1CE222B0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925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344-55BF-4E5C-8E5A-435371C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Diffusions Modell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275-E32F-47C3-B431-3832F81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3269-EBF4-4E46-A2B4-8BCAF801F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C638-8C74-4055-8399-6047AA7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65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FF18-E21B-4309-8E52-9EE858D8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Rauschen</a:t>
            </a:r>
            <a:r>
              <a:rPr lang="en-GB" dirty="0"/>
              <a:t> und </a:t>
            </a:r>
            <a:r>
              <a:rPr lang="en-GB" dirty="0" err="1"/>
              <a:t>Sprünge</a:t>
            </a:r>
            <a:r>
              <a:rPr lang="en-GB" dirty="0"/>
              <a:t> in der </a:t>
            </a:r>
            <a:r>
              <a:rPr lang="en-GB" dirty="0" err="1"/>
              <a:t>Evidenzakkumulation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3189-B951-49C9-8D2B-34A256DAD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76220-1C51-439B-9606-577640BE4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9B57-7F7F-4432-9A82-FEA58FF2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0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7830-1D05-49A7-83C0-53E8B64F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Levy-Flight 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3DF8-1179-46E7-A6C2-3B68F6E5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69E8-F646-4DE2-87AC-FD90E2526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FBAB-9DEA-488C-8DB0-3E11F0E6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9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4399-A4DD-4B93-B099-FA03E36D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Hypothesen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454-DCFE-4B4A-BF07-F28E5612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A067-9B34-40D7-9CF2-748E06CBC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3727-E80F-42D7-90CA-A695B65A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07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8C41-DD02-459C-9BAA-E37AA0FD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Datengrundlage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5D7F-183F-429D-8C08-22B73B11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1A427-F515-48DA-82BD-BFF4497E5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445A-7CF9-4A4F-86F6-AF934C3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48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3DD3-9460-4409-9C0F-A0393C82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0827-0487-4DD7-8F90-F59882DB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2DC6-7E87-4DCC-8676-688658C05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1451-43D5-4D15-A3C7-8C8F4E25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84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0929-4D63-4935-BC68-DCEE86A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79C0-B13A-4F87-AD41-A3FA70F2F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E38-697D-4461-B232-3CD9B852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D23912-C7E9-4B57-B56A-96214EE9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845022"/>
            <a:ext cx="8207375" cy="3942656"/>
          </a:xfrm>
        </p:spPr>
      </p:pic>
    </p:spTree>
    <p:extLst>
      <p:ext uri="{BB962C8B-B14F-4D97-AF65-F5344CB8AC3E}">
        <p14:creationId xmlns:p14="http://schemas.microsoft.com/office/powerpoint/2010/main" val="238607183"/>
      </p:ext>
    </p:extLst>
  </p:cSld>
  <p:clrMapOvr>
    <a:masterClrMapping/>
  </p:clrMapOvr>
</p:sld>
</file>

<file path=ppt/theme/theme1.xml><?xml version="1.0" encoding="utf-8"?>
<a:theme xmlns:a="http://schemas.openxmlformats.org/drawingml/2006/main" name="UniH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UniHD</Template>
  <TotalTime>183</TotalTime>
  <Words>248</Words>
  <Application>Microsoft Office PowerPoint</Application>
  <PresentationFormat>Custom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UniHD</vt:lpstr>
      <vt:lpstr>Inhaltsverzeichnis</vt:lpstr>
      <vt:lpstr> Wer nicht hüpft ist Offenbacher!   Größere Sprünge in der Evidenzakkumulation sind mit höherer Intelligenz assoziiert. </vt:lpstr>
      <vt:lpstr>Mentale Geschwindigkeit und Intelligenz</vt:lpstr>
      <vt:lpstr>Drift Diffusions Modell (DDM)</vt:lpstr>
      <vt:lpstr>Rauschen und Sprünge in der Evidenzakkumulation</vt:lpstr>
      <vt:lpstr>Levy-Flight Modell</vt:lpstr>
      <vt:lpstr>Hypothesen zu Alpha</vt:lpstr>
      <vt:lpstr>Datengrundlage</vt:lpstr>
      <vt:lpstr>Methode</vt:lpstr>
      <vt:lpstr>Ergebnisse </vt:lpstr>
      <vt:lpstr>Ergebnisse</vt:lpstr>
      <vt:lpstr>Ergebnisse</vt:lpstr>
      <vt:lpstr>Ergebnisse</vt:lpstr>
      <vt:lpstr>Was bedeutet das?</vt:lpstr>
      <vt:lpstr>Referenzen</vt:lpstr>
      <vt:lpstr>Korrelationsmatrix</vt:lpstr>
      <vt:lpstr>Model Checks: Bias</vt:lpstr>
      <vt:lpstr>Model Checks: Faithfulness</vt:lpstr>
      <vt:lpstr>Model Checks: Posterior predictive checks</vt:lpstr>
    </vt:vector>
  </TitlesOfParts>
  <Company>Uni Heidelberg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Universität Heidelberg General Presentation</dc:title>
  <dc:creator>charlotte</dc:creator>
  <cp:lastModifiedBy>Sven</cp:lastModifiedBy>
  <cp:revision>552</cp:revision>
  <cp:lastPrinted>2020-10-15T13:34:54Z</cp:lastPrinted>
  <dcterms:created xsi:type="dcterms:W3CDTF">2013-11-19T15:39:40Z</dcterms:created>
  <dcterms:modified xsi:type="dcterms:W3CDTF">2024-07-18T14:09:29Z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