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1888" autoAdjust="0"/>
  </p:normalViewPr>
  <p:slideViewPr>
    <p:cSldViewPr>
      <p:cViewPr varScale="1">
        <p:scale>
          <a:sx n="94" d="100"/>
          <a:sy n="94" d="100"/>
        </p:scale>
        <p:origin x="1524" y="84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16.07.2024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16.07.2024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hüpft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Offenbacher</a:t>
            </a:r>
            <a:r>
              <a:rPr lang="en-GB" dirty="0"/>
              <a:t>! 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Größere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Sprünge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der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Evidenzakkumulation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sind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höherer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assoziiert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175F-BEDB-4CEB-B850-094ECD5D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A55CB-E877-4AB6-8275-8226A43D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9771" r="5928" b="8876"/>
          <a:stretch/>
        </p:blipFill>
        <p:spPr>
          <a:xfrm>
            <a:off x="431949" y="1522095"/>
            <a:ext cx="7416824" cy="3783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(79) = 140.16, </a:t>
                </a:r>
                <a:r>
                  <a:rPr lang="en-GB" dirty="0"/>
                  <a:t>p &lt; .001, CFI = 0.89, RMSEA = 0.08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537-C63A-4856-8056-911199A7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2892-E719-4A66-8C14-DA993C11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Strukturgleichungsmodell</a:t>
            </a:r>
            <a:r>
              <a:rPr lang="en-GB" dirty="0"/>
              <a:t>: alpha und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6807-1D53-46B0-9039-F7A725DC2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7F3C-B508-43BD-A496-9D3E4B52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RT, (und SD)</a:t>
            </a:r>
          </a:p>
          <a:p>
            <a:endParaRPr lang="en-GB" dirty="0"/>
          </a:p>
          <a:p>
            <a:r>
              <a:rPr lang="en-GB" dirty="0"/>
              <a:t>EKP </a:t>
            </a:r>
            <a:r>
              <a:rPr lang="en-GB" dirty="0" err="1"/>
              <a:t>Latenzen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Diffusionsmodell</a:t>
            </a:r>
            <a:r>
              <a:rPr lang="en-GB" dirty="0"/>
              <a:t>-Parameter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5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F18-E21B-4309-8E52-9EE858D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Rauschen</a:t>
            </a:r>
            <a:r>
              <a:rPr lang="en-GB" dirty="0"/>
              <a:t> und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3189-B951-49C9-8D2B-34A256D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6220-1C51-439B-9606-577640BE4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B57-7F7F-4432-9A82-FEA58FF2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3DF8-1179-46E7-A6C2-3B68F6E5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113</TotalTime>
  <Words>199</Words>
  <Application>Microsoft Office PowerPoint</Application>
  <PresentationFormat>Custom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UniHD</vt:lpstr>
      <vt:lpstr>Inhaltsverzeichnis</vt:lpstr>
      <vt:lpstr> Wer nicht hüpft ist Offenbacher!   Größere Sprünge in der Evidenzakkumulation sind mit höherer Intelligenz assoziiert. </vt:lpstr>
      <vt:lpstr>Mentale Geschwindigkeit und Intelligenz</vt:lpstr>
      <vt:lpstr>Drift Diffusions Modell (DDM)</vt:lpstr>
      <vt:lpstr>Rauschen und Sprünge in der Evidenzakkumulation</vt:lpstr>
      <vt:lpstr>Levy-Flight Modell</vt:lpstr>
      <vt:lpstr>Hypothesen zu Alpha</vt:lpstr>
      <vt:lpstr>Datengrundlage</vt:lpstr>
      <vt:lpstr>Methode</vt:lpstr>
      <vt:lpstr>Ergebnisse 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  <vt:lpstr>Model Checks: Posterior predictive checks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</cp:lastModifiedBy>
  <cp:revision>548</cp:revision>
  <cp:lastPrinted>2020-10-15T13:34:54Z</cp:lastPrinted>
  <dcterms:created xsi:type="dcterms:W3CDTF">2013-11-19T15:39:40Z</dcterms:created>
  <dcterms:modified xsi:type="dcterms:W3CDTF">2024-07-16T09:10:02Z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