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BE9C-C7DF-757D-4DA6-9D0794B4D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78FF-8349-CC92-E88F-CE2E11AA8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9076A-D17D-3217-BFC2-E2527A5D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EABD5-3159-FBB8-45FC-8CE2F029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325D6-9C9F-869F-3CF0-E0A1FAB3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22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2419-7448-198E-D99B-8CD82660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448BB-38DB-DA3B-128F-0219B19BD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5423-8F00-2E9C-8818-09A5CDAB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F32D-8924-9938-0690-7E5EB87F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306D4-B2DF-F85A-9988-4FF140D2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3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A02D5-B6B1-ACD3-FB75-E3487E750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A19CD-084C-B70E-28E5-3C1661B8C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0F23-DFB8-2755-14D9-05DBAA63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BE722-3815-8630-C15D-40A0707A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0BA1-0431-1099-A6F8-EB20496D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F00F-C945-1CEF-F836-ABC610EC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A2EB-8029-7115-05E1-40F4CF19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358E-0A72-9BAA-5AFE-3ABDBA2D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3664-A547-7278-0BB4-AC096015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24A7-006F-57A9-8AE5-2A9934BD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77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EF27-62BE-E452-3855-84BE002D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32F1-2366-CEBD-CED4-AA65BB053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BF80-A457-9F29-FD50-ABEBE4FD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C2FB-E436-615B-373C-82A1B814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01F4-2313-CC68-75E8-B596A0D9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0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50AA-91AD-2727-54AF-80FD24E0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724E-902D-1B43-0FDF-CD4FB289B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44C7D-0A88-B59D-B8A1-DD37E3032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E4E94-446C-F664-C793-364D047D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526FD-DCE4-F406-A3B1-81A2B047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5E85A-732F-1EBD-FA46-477B7FD6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01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215F-257C-C125-4639-D2BB685D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15EA-12F3-752C-87F8-C32A99B7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EECF1-567A-84A7-D03F-2773513E7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2A2CD-DF70-7E67-ABCC-0734A8F7F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4ECE4-945B-75C3-CA77-45474E1A5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A45B8-FCD6-6762-B16D-938DAC96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44223-E7E3-741F-63D0-C9418026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81F30-F3EC-EEDF-DAF2-D818BCEF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68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FF31-F52C-485F-A3EB-B1D7A99F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A8F90-7A41-BC4A-EE49-EFF3454A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EFB43-A960-AFDF-D120-17D7889B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03FEC-C500-0C0C-A50F-B1560CC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72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04610-C973-619B-E73E-B2E5B169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56D0A-49EC-AEE3-D938-1DA948D1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C61D-6FDF-3043-1FFD-A5BA3EF5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28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A778-FF49-3929-2BA1-6F5A95DA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8A9E-BE4A-2151-DD5C-8876B3384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BB099-EABB-76C3-C125-963883FD6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01D7F-7B51-D961-22D9-2556686A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8A833-71EC-50D1-30DE-00A363AA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FFD7C-5ECC-8508-3EB9-0CFCA8B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0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FDB9-B7CB-2D0D-0FB6-99A8B661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BC704-39C0-21E1-EBF9-4C503C476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18AA7-3F15-D230-C9A8-45E0DB936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D20B6-EA4F-839F-F3A8-A44C3AC6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C31A4-768B-5F15-0D3E-7036F14C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EE80-92D0-BE8A-CA6E-F11D23EF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0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F6DAA-D1DD-8CFA-CFCA-7D727C43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FD055-9125-B960-4C82-BFC0A9E44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7DC3-29A2-F687-8E19-AE2581316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425F2-DBA5-4B6B-8A53-378D72E4A454}" type="datetimeFigureOut">
              <a:rPr lang="de-DE" smtClean="0"/>
              <a:t>09.07.2024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8538C-9937-E905-5C57-CFD473C73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8D20-C402-463C-0F08-FE4B59F11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9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C244C8-F661-0768-E8F1-3AC3341EA057}"/>
              </a:ext>
            </a:extLst>
          </p:cNvPr>
          <p:cNvSpPr/>
          <p:nvPr/>
        </p:nvSpPr>
        <p:spPr>
          <a:xfrm>
            <a:off x="2460325" y="76048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3D7F0-FD1A-EF69-87DC-8910E583E8BE}"/>
              </a:ext>
            </a:extLst>
          </p:cNvPr>
          <p:cNvSpPr/>
          <p:nvPr/>
        </p:nvSpPr>
        <p:spPr>
          <a:xfrm>
            <a:off x="2460325" y="144392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CR2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AB5BA8-2BD6-D3CB-7A1E-A101F1E6A4DA}"/>
              </a:ext>
            </a:extLst>
          </p:cNvPr>
          <p:cNvSpPr/>
          <p:nvPr/>
        </p:nvSpPr>
        <p:spPr>
          <a:xfrm>
            <a:off x="2460325" y="349426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891A28-C58A-ED88-348D-766AC65A6E96}"/>
              </a:ext>
            </a:extLst>
          </p:cNvPr>
          <p:cNvSpPr/>
          <p:nvPr/>
        </p:nvSpPr>
        <p:spPr>
          <a:xfrm>
            <a:off x="2460325" y="417770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27245-3005-B5B3-8AB2-07EA89957C9A}"/>
              </a:ext>
            </a:extLst>
          </p:cNvPr>
          <p:cNvSpPr/>
          <p:nvPr/>
        </p:nvSpPr>
        <p:spPr>
          <a:xfrm>
            <a:off x="2460325" y="486114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B4F1B-DA72-B936-3FF4-93A9DBE9D16C}"/>
              </a:ext>
            </a:extLst>
          </p:cNvPr>
          <p:cNvSpPr/>
          <p:nvPr/>
        </p:nvSpPr>
        <p:spPr>
          <a:xfrm>
            <a:off x="2460325" y="554459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85E55-6876-4333-7AC0-3508AA35B08C}"/>
              </a:ext>
            </a:extLst>
          </p:cNvPr>
          <p:cNvSpPr/>
          <p:nvPr/>
        </p:nvSpPr>
        <p:spPr>
          <a:xfrm>
            <a:off x="2460325" y="212737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CR4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9932F5-9B37-6305-8AA9-5B975A9FB0E6}"/>
              </a:ext>
            </a:extLst>
          </p:cNvPr>
          <p:cNvSpPr/>
          <p:nvPr/>
        </p:nvSpPr>
        <p:spPr>
          <a:xfrm>
            <a:off x="2460325" y="2810816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80CB3-224D-B048-CB72-DECA67E7F8D5}"/>
              </a:ext>
            </a:extLst>
          </p:cNvPr>
          <p:cNvSpPr/>
          <p:nvPr/>
        </p:nvSpPr>
        <p:spPr>
          <a:xfrm>
            <a:off x="2460325" y="349426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DE303B-A16E-72EC-0D21-8307B86AE0AF}"/>
              </a:ext>
            </a:extLst>
          </p:cNvPr>
          <p:cNvSpPr/>
          <p:nvPr/>
        </p:nvSpPr>
        <p:spPr>
          <a:xfrm>
            <a:off x="2460325" y="417770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18644-5CB3-0C91-56AE-9DA2233389BA}"/>
              </a:ext>
            </a:extLst>
          </p:cNvPr>
          <p:cNvSpPr/>
          <p:nvPr/>
        </p:nvSpPr>
        <p:spPr>
          <a:xfrm>
            <a:off x="2460325" y="486114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9526D7-F69E-0F33-D841-1369966C4A58}"/>
              </a:ext>
            </a:extLst>
          </p:cNvPr>
          <p:cNvSpPr/>
          <p:nvPr/>
        </p:nvSpPr>
        <p:spPr>
          <a:xfrm>
            <a:off x="2460325" y="554459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NI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97FC81-904F-3FF2-EAD1-8C40F0884DBF}"/>
              </a:ext>
            </a:extLst>
          </p:cNvPr>
          <p:cNvSpPr/>
          <p:nvPr/>
        </p:nvSpPr>
        <p:spPr>
          <a:xfrm>
            <a:off x="872154" y="3082247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Stern-berg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AB0E6D-422A-89A9-A139-41F78989EABD}"/>
              </a:ext>
            </a:extLst>
          </p:cNvPr>
          <p:cNvSpPr/>
          <p:nvPr/>
        </p:nvSpPr>
        <p:spPr>
          <a:xfrm>
            <a:off x="872153" y="4857855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Posner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F147DD-A511-EB51-9918-87D729719CCA}"/>
              </a:ext>
            </a:extLst>
          </p:cNvPr>
          <p:cNvSpPr/>
          <p:nvPr/>
        </p:nvSpPr>
        <p:spPr>
          <a:xfrm>
            <a:off x="4964037" y="2965284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Alpha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72ED22-08C2-AAD7-6B8A-91952CE0E45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00134" y="1009169"/>
            <a:ext cx="2601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486BDA-DB30-F924-5D29-2A86F08B5D0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84334" y="1692601"/>
            <a:ext cx="275991" cy="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8DE3BF-A4D8-09B8-6E75-A46AF7C23AAF}"/>
              </a:ext>
            </a:extLst>
          </p:cNvPr>
          <p:cNvCxnSpPr>
            <a:cxnSpLocks/>
          </p:cNvCxnSpPr>
          <p:nvPr/>
        </p:nvCxnSpPr>
        <p:spPr>
          <a:xfrm>
            <a:off x="2184334" y="2376045"/>
            <a:ext cx="275990" cy="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BAFD9-5089-64BA-AE25-7E712335DC6D}"/>
              </a:ext>
            </a:extLst>
          </p:cNvPr>
          <p:cNvCxnSpPr>
            <a:cxnSpLocks/>
          </p:cNvCxnSpPr>
          <p:nvPr/>
        </p:nvCxnSpPr>
        <p:spPr>
          <a:xfrm>
            <a:off x="2170419" y="3059489"/>
            <a:ext cx="289905" cy="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C0AFBA-87F7-5813-02E2-F28B1A06D48F}"/>
              </a:ext>
            </a:extLst>
          </p:cNvPr>
          <p:cNvCxnSpPr>
            <a:cxnSpLocks/>
          </p:cNvCxnSpPr>
          <p:nvPr/>
        </p:nvCxnSpPr>
        <p:spPr>
          <a:xfrm>
            <a:off x="2170419" y="3742939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C11049-F3EC-79C3-3EDF-6AFBB056331C}"/>
              </a:ext>
            </a:extLst>
          </p:cNvPr>
          <p:cNvCxnSpPr>
            <a:cxnSpLocks/>
          </p:cNvCxnSpPr>
          <p:nvPr/>
        </p:nvCxnSpPr>
        <p:spPr>
          <a:xfrm>
            <a:off x="2170419" y="4426373"/>
            <a:ext cx="289905" cy="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C2F19-040A-0D23-2F5F-E967525E5746}"/>
              </a:ext>
            </a:extLst>
          </p:cNvPr>
          <p:cNvCxnSpPr>
            <a:cxnSpLocks/>
          </p:cNvCxnSpPr>
          <p:nvPr/>
        </p:nvCxnSpPr>
        <p:spPr>
          <a:xfrm>
            <a:off x="2170419" y="5109823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551AF4-668F-443E-020B-D46B9872C3D8}"/>
              </a:ext>
            </a:extLst>
          </p:cNvPr>
          <p:cNvCxnSpPr>
            <a:cxnSpLocks/>
          </p:cNvCxnSpPr>
          <p:nvPr/>
        </p:nvCxnSpPr>
        <p:spPr>
          <a:xfrm>
            <a:off x="2170419" y="5793265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D3E2E2-102A-B26D-0B3C-933A4E946D77}"/>
              </a:ext>
            </a:extLst>
          </p:cNvPr>
          <p:cNvCxnSpPr>
            <a:stCxn id="23" idx="6"/>
            <a:endCxn id="20" idx="1"/>
          </p:cNvCxnSpPr>
          <p:nvPr/>
        </p:nvCxnSpPr>
        <p:spPr>
          <a:xfrm flipV="1">
            <a:off x="1814054" y="5109833"/>
            <a:ext cx="646271" cy="179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D70CAC-8089-C222-C7D9-3F8095444E7C}"/>
              </a:ext>
            </a:extLst>
          </p:cNvPr>
          <p:cNvCxnSpPr>
            <a:stCxn id="23" idx="6"/>
            <a:endCxn id="21" idx="1"/>
          </p:cNvCxnSpPr>
          <p:nvPr/>
        </p:nvCxnSpPr>
        <p:spPr>
          <a:xfrm>
            <a:off x="1814054" y="5289321"/>
            <a:ext cx="646271" cy="503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0096E3-78F4-4E71-E5F3-213DC4A73295}"/>
              </a:ext>
            </a:extLst>
          </p:cNvPr>
          <p:cNvCxnSpPr>
            <a:stCxn id="22" idx="6"/>
            <a:endCxn id="17" idx="1"/>
          </p:cNvCxnSpPr>
          <p:nvPr/>
        </p:nvCxnSpPr>
        <p:spPr>
          <a:xfrm flipV="1">
            <a:off x="1814055" y="3059501"/>
            <a:ext cx="646270" cy="454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634F62-E44C-C90D-DF5E-BB630C65DD5B}"/>
              </a:ext>
            </a:extLst>
          </p:cNvPr>
          <p:cNvCxnSpPr>
            <a:stCxn id="22" idx="6"/>
            <a:endCxn id="18" idx="1"/>
          </p:cNvCxnSpPr>
          <p:nvPr/>
        </p:nvCxnSpPr>
        <p:spPr>
          <a:xfrm>
            <a:off x="1814055" y="3513713"/>
            <a:ext cx="646270" cy="229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D933C42-9D15-7A37-67D8-4D6D815EDD48}"/>
              </a:ext>
            </a:extLst>
          </p:cNvPr>
          <p:cNvCxnSpPr>
            <a:stCxn id="22" idx="6"/>
            <a:endCxn id="19" idx="1"/>
          </p:cNvCxnSpPr>
          <p:nvPr/>
        </p:nvCxnSpPr>
        <p:spPr>
          <a:xfrm>
            <a:off x="1814055" y="3513713"/>
            <a:ext cx="646270" cy="912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62F60F-9274-4729-DFFA-F21407FC0B5C}"/>
              </a:ext>
            </a:extLst>
          </p:cNvPr>
          <p:cNvCxnSpPr>
            <a:stCxn id="24" idx="2"/>
            <a:endCxn id="4" idx="3"/>
          </p:cNvCxnSpPr>
          <p:nvPr/>
        </p:nvCxnSpPr>
        <p:spPr>
          <a:xfrm flipH="1" flipV="1">
            <a:off x="3201699" y="1009169"/>
            <a:ext cx="1762338" cy="238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0C5E9A-9B47-FA13-607F-26D8557A820C}"/>
              </a:ext>
            </a:extLst>
          </p:cNvPr>
          <p:cNvCxnSpPr>
            <a:stCxn id="24" idx="2"/>
            <a:endCxn id="5" idx="3"/>
          </p:cNvCxnSpPr>
          <p:nvPr/>
        </p:nvCxnSpPr>
        <p:spPr>
          <a:xfrm flipH="1" flipV="1">
            <a:off x="3201699" y="1692613"/>
            <a:ext cx="1762338" cy="1704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9CF901-999F-43D6-C91E-0BA0837BF540}"/>
              </a:ext>
            </a:extLst>
          </p:cNvPr>
          <p:cNvCxnSpPr>
            <a:stCxn id="24" idx="2"/>
            <a:endCxn id="16" idx="3"/>
          </p:cNvCxnSpPr>
          <p:nvPr/>
        </p:nvCxnSpPr>
        <p:spPr>
          <a:xfrm flipH="1" flipV="1">
            <a:off x="3201699" y="2376057"/>
            <a:ext cx="1762338" cy="1020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4EDFAC-1B65-214D-3602-470017F4F582}"/>
              </a:ext>
            </a:extLst>
          </p:cNvPr>
          <p:cNvCxnSpPr>
            <a:stCxn id="24" idx="2"/>
            <a:endCxn id="17" idx="3"/>
          </p:cNvCxnSpPr>
          <p:nvPr/>
        </p:nvCxnSpPr>
        <p:spPr>
          <a:xfrm flipH="1" flipV="1">
            <a:off x="3201699" y="3059501"/>
            <a:ext cx="1762338" cy="337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D4004F-2D02-EF7B-73A5-36F3474C1252}"/>
              </a:ext>
            </a:extLst>
          </p:cNvPr>
          <p:cNvCxnSpPr>
            <a:stCxn id="24" idx="2"/>
            <a:endCxn id="18" idx="3"/>
          </p:cNvCxnSpPr>
          <p:nvPr/>
        </p:nvCxnSpPr>
        <p:spPr>
          <a:xfrm flipH="1">
            <a:off x="3201699" y="3396750"/>
            <a:ext cx="1762338" cy="346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0EF0ED9-19B9-B904-80E5-A51244BF4017}"/>
              </a:ext>
            </a:extLst>
          </p:cNvPr>
          <p:cNvCxnSpPr>
            <a:stCxn id="24" idx="2"/>
            <a:endCxn id="19" idx="3"/>
          </p:cNvCxnSpPr>
          <p:nvPr/>
        </p:nvCxnSpPr>
        <p:spPr>
          <a:xfrm flipH="1">
            <a:off x="3201699" y="3396750"/>
            <a:ext cx="1762338" cy="1029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19EEF8-0550-4C7F-8998-27C81F10003B}"/>
              </a:ext>
            </a:extLst>
          </p:cNvPr>
          <p:cNvCxnSpPr>
            <a:stCxn id="24" idx="2"/>
            <a:endCxn id="20" idx="3"/>
          </p:cNvCxnSpPr>
          <p:nvPr/>
        </p:nvCxnSpPr>
        <p:spPr>
          <a:xfrm flipH="1">
            <a:off x="3201699" y="3396750"/>
            <a:ext cx="1762338" cy="1713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A2168B-93C6-0736-63BE-B9E902DEAF41}"/>
              </a:ext>
            </a:extLst>
          </p:cNvPr>
          <p:cNvCxnSpPr>
            <a:stCxn id="24" idx="2"/>
            <a:endCxn id="21" idx="3"/>
          </p:cNvCxnSpPr>
          <p:nvPr/>
        </p:nvCxnSpPr>
        <p:spPr>
          <a:xfrm flipH="1">
            <a:off x="3201699" y="3396750"/>
            <a:ext cx="1762338" cy="2396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624BD0B8-DAC7-992A-9E44-36AF733450EA}"/>
              </a:ext>
            </a:extLst>
          </p:cNvPr>
          <p:cNvCxnSpPr>
            <a:stCxn id="22" idx="2"/>
            <a:endCxn id="23" idx="2"/>
          </p:cNvCxnSpPr>
          <p:nvPr/>
        </p:nvCxnSpPr>
        <p:spPr>
          <a:xfrm rot="10800000" flipV="1">
            <a:off x="872154" y="3513713"/>
            <a:ext cx="1" cy="1775608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471F040-7A4C-D930-4108-D1F90737C84B}"/>
              </a:ext>
            </a:extLst>
          </p:cNvPr>
          <p:cNvSpPr/>
          <p:nvPr/>
        </p:nvSpPr>
        <p:spPr>
          <a:xfrm>
            <a:off x="9927925" y="176632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D20C36-8ECB-1970-88F3-44131CEE57E9}"/>
              </a:ext>
            </a:extLst>
          </p:cNvPr>
          <p:cNvSpPr/>
          <p:nvPr/>
        </p:nvSpPr>
        <p:spPr>
          <a:xfrm>
            <a:off x="9927925" y="244976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PS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6DC6B2C-BBEF-A58C-8C6D-0B7AEFC80093}"/>
              </a:ext>
            </a:extLst>
          </p:cNvPr>
          <p:cNvSpPr/>
          <p:nvPr/>
        </p:nvSpPr>
        <p:spPr>
          <a:xfrm>
            <a:off x="9927925" y="313321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D6B6CDA-7B02-87CF-58E1-2D48B5D7C835}"/>
              </a:ext>
            </a:extLst>
          </p:cNvPr>
          <p:cNvSpPr/>
          <p:nvPr/>
        </p:nvSpPr>
        <p:spPr>
          <a:xfrm>
            <a:off x="9927925" y="3816656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CB358-2D7B-FC3C-23BC-F30426893437}"/>
              </a:ext>
            </a:extLst>
          </p:cNvPr>
          <p:cNvSpPr/>
          <p:nvPr/>
        </p:nvSpPr>
        <p:spPr>
          <a:xfrm>
            <a:off x="9927925" y="450010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APM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B245052-DCB8-6A56-E565-8FC84230BA57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10669299" y="2015009"/>
            <a:ext cx="235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4BD270-FFC8-72F9-1E7E-94FE3903FAA5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10669299" y="2695729"/>
            <a:ext cx="235768" cy="2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46D8874-8A65-8C47-0238-68B9274C0AEB}"/>
              </a:ext>
            </a:extLst>
          </p:cNvPr>
          <p:cNvCxnSpPr>
            <a:cxnSpLocks/>
            <a:endCxn id="98" idx="3"/>
          </p:cNvCxnSpPr>
          <p:nvPr/>
        </p:nvCxnSpPr>
        <p:spPr>
          <a:xfrm flipH="1">
            <a:off x="10669299" y="3379172"/>
            <a:ext cx="222222" cy="2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C306DC7-9EFA-76AF-18EA-161BEBA29FE1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10669299" y="4062616"/>
            <a:ext cx="235768" cy="2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EF969E7-EB86-EB7F-4DDC-F935763D0AB9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10669299" y="4748785"/>
            <a:ext cx="222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0A45E20-56FE-6AC5-AD0F-937569D25868}"/>
              </a:ext>
            </a:extLst>
          </p:cNvPr>
          <p:cNvSpPr/>
          <p:nvPr/>
        </p:nvSpPr>
        <p:spPr>
          <a:xfrm>
            <a:off x="7197325" y="2965284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908E196-CCD0-09B8-2F6B-33C64C961F72}"/>
              </a:ext>
            </a:extLst>
          </p:cNvPr>
          <p:cNvCxnSpPr>
            <a:cxnSpLocks/>
            <a:stCxn id="120" idx="6"/>
            <a:endCxn id="96" idx="1"/>
          </p:cNvCxnSpPr>
          <p:nvPr/>
        </p:nvCxnSpPr>
        <p:spPr>
          <a:xfrm flipV="1">
            <a:off x="8139226" y="2015009"/>
            <a:ext cx="1788699" cy="138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F2E83DC-C9D1-BF2B-E568-04CEBA081059}"/>
              </a:ext>
            </a:extLst>
          </p:cNvPr>
          <p:cNvCxnSpPr>
            <a:cxnSpLocks/>
            <a:stCxn id="120" idx="6"/>
            <a:endCxn id="97" idx="1"/>
          </p:cNvCxnSpPr>
          <p:nvPr/>
        </p:nvCxnSpPr>
        <p:spPr>
          <a:xfrm flipV="1">
            <a:off x="8139226" y="2698453"/>
            <a:ext cx="1788699" cy="69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D7DE8A4-8C1C-4F5B-A71F-BB0E098094BC}"/>
              </a:ext>
            </a:extLst>
          </p:cNvPr>
          <p:cNvCxnSpPr>
            <a:cxnSpLocks/>
            <a:stCxn id="120" idx="6"/>
            <a:endCxn id="98" idx="1"/>
          </p:cNvCxnSpPr>
          <p:nvPr/>
        </p:nvCxnSpPr>
        <p:spPr>
          <a:xfrm flipV="1">
            <a:off x="8139226" y="3381897"/>
            <a:ext cx="1788699" cy="14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F22C9E5-75D5-A2B8-D65A-4544E70D0145}"/>
              </a:ext>
            </a:extLst>
          </p:cNvPr>
          <p:cNvCxnSpPr>
            <a:cxnSpLocks/>
            <a:stCxn id="120" idx="6"/>
            <a:endCxn id="99" idx="1"/>
          </p:cNvCxnSpPr>
          <p:nvPr/>
        </p:nvCxnSpPr>
        <p:spPr>
          <a:xfrm>
            <a:off x="8139226" y="3396750"/>
            <a:ext cx="1788699" cy="66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57C400D-E0A0-F61A-6DE7-C856C70AC4C2}"/>
              </a:ext>
            </a:extLst>
          </p:cNvPr>
          <p:cNvCxnSpPr>
            <a:cxnSpLocks/>
            <a:stCxn id="120" idx="6"/>
            <a:endCxn id="100" idx="1"/>
          </p:cNvCxnSpPr>
          <p:nvPr/>
        </p:nvCxnSpPr>
        <p:spPr>
          <a:xfrm>
            <a:off x="8139226" y="3396750"/>
            <a:ext cx="1788699" cy="1352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1D1E8439-F248-C4EB-4C84-42CD79BA7FD4}"/>
              </a:ext>
            </a:extLst>
          </p:cNvPr>
          <p:cNvCxnSpPr>
            <a:stCxn id="24" idx="7"/>
            <a:endCxn id="120" idx="1"/>
          </p:cNvCxnSpPr>
          <p:nvPr/>
        </p:nvCxnSpPr>
        <p:spPr>
          <a:xfrm rot="5400000" flipH="1" flipV="1">
            <a:off x="6551631" y="2308026"/>
            <a:ext cx="12700" cy="1567263"/>
          </a:xfrm>
          <a:prstGeom prst="curvedConnector3">
            <a:avLst>
              <a:gd name="adj1" fmla="val 2795063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99DC01A-2CA4-AD0A-2018-D74D9864203B}"/>
              </a:ext>
            </a:extLst>
          </p:cNvPr>
          <p:cNvSpPr txBox="1"/>
          <p:nvPr/>
        </p:nvSpPr>
        <p:spPr>
          <a:xfrm>
            <a:off x="3324205" y="1013534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.56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B0F4E85-79CD-4427-10E1-8941CEF8C72D}"/>
              </a:ext>
            </a:extLst>
          </p:cNvPr>
          <p:cNvSpPr txBox="1"/>
          <p:nvPr/>
        </p:nvSpPr>
        <p:spPr>
          <a:xfrm>
            <a:off x="3324405" y="1670525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.62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FD349BA-E7C9-8372-8019-BA258D56E6B2}"/>
              </a:ext>
            </a:extLst>
          </p:cNvPr>
          <p:cNvSpPr txBox="1"/>
          <p:nvPr/>
        </p:nvSpPr>
        <p:spPr>
          <a:xfrm>
            <a:off x="3324205" y="2236966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.63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5F56C43-61E4-1D0D-1317-64B1DD5F55F7}"/>
              </a:ext>
            </a:extLst>
          </p:cNvPr>
          <p:cNvSpPr txBox="1"/>
          <p:nvPr/>
        </p:nvSpPr>
        <p:spPr>
          <a:xfrm>
            <a:off x="3324204" y="2788963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.36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6435012-8EC4-39A6-DC12-4E44F5D42F25}"/>
              </a:ext>
            </a:extLst>
          </p:cNvPr>
          <p:cNvSpPr txBox="1"/>
          <p:nvPr/>
        </p:nvSpPr>
        <p:spPr>
          <a:xfrm>
            <a:off x="3322988" y="3355913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.53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3D24AB-6F42-9F49-8D30-B213DDA7E8B3}"/>
              </a:ext>
            </a:extLst>
          </p:cNvPr>
          <p:cNvSpPr txBox="1"/>
          <p:nvPr/>
        </p:nvSpPr>
        <p:spPr>
          <a:xfrm>
            <a:off x="3322987" y="3961375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2221983-98C8-832C-F913-623B1616D29B}"/>
              </a:ext>
            </a:extLst>
          </p:cNvPr>
          <p:cNvSpPr txBox="1"/>
          <p:nvPr/>
        </p:nvSpPr>
        <p:spPr>
          <a:xfrm>
            <a:off x="3334247" y="4486639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.40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3302CD2-A32F-D6D5-C47D-B1802BF9BA36}"/>
              </a:ext>
            </a:extLst>
          </p:cNvPr>
          <p:cNvSpPr txBox="1"/>
          <p:nvPr/>
        </p:nvSpPr>
        <p:spPr>
          <a:xfrm>
            <a:off x="3322986" y="5023450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.45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BFA6F6F-0DB2-958B-729A-02BE2EEFCA23}"/>
              </a:ext>
            </a:extLst>
          </p:cNvPr>
          <p:cNvSpPr txBox="1"/>
          <p:nvPr/>
        </p:nvSpPr>
        <p:spPr>
          <a:xfrm>
            <a:off x="728953" y="4278406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.74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4D8C87B-23F4-4A9B-18E6-41CB8004BB4E}"/>
              </a:ext>
            </a:extLst>
          </p:cNvPr>
          <p:cNvSpPr txBox="1"/>
          <p:nvPr/>
        </p:nvSpPr>
        <p:spPr>
          <a:xfrm>
            <a:off x="9331394" y="1906751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.97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A2711D9-FD57-4772-514B-09184915D347}"/>
              </a:ext>
            </a:extLst>
          </p:cNvPr>
          <p:cNvSpPr txBox="1"/>
          <p:nvPr/>
        </p:nvSpPr>
        <p:spPr>
          <a:xfrm>
            <a:off x="9331394" y="2542742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.68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6E78E7F-EE99-CB41-F9DA-BDC3938A4B8D}"/>
              </a:ext>
            </a:extLst>
          </p:cNvPr>
          <p:cNvSpPr txBox="1"/>
          <p:nvPr/>
        </p:nvSpPr>
        <p:spPr>
          <a:xfrm>
            <a:off x="9331278" y="3109692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.61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80FA7F8-6221-3565-8AD5-05CFD9271295}"/>
              </a:ext>
            </a:extLst>
          </p:cNvPr>
          <p:cNvSpPr txBox="1"/>
          <p:nvPr/>
        </p:nvSpPr>
        <p:spPr>
          <a:xfrm>
            <a:off x="9330911" y="3615361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.65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DF5FE90-2705-9239-9C75-62C8428454ED}"/>
              </a:ext>
            </a:extLst>
          </p:cNvPr>
          <p:cNvSpPr txBox="1"/>
          <p:nvPr/>
        </p:nvSpPr>
        <p:spPr>
          <a:xfrm>
            <a:off x="9343975" y="4135163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.79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F5F5900-3306-12DC-DF87-12309687B847}"/>
              </a:ext>
            </a:extLst>
          </p:cNvPr>
          <p:cNvSpPr txBox="1"/>
          <p:nvPr/>
        </p:nvSpPr>
        <p:spPr>
          <a:xfrm>
            <a:off x="6362260" y="2449508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-.44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508089A-616A-C0D2-56A6-FFEA870ED105}"/>
              </a:ext>
            </a:extLst>
          </p:cNvPr>
          <p:cNvSpPr txBox="1"/>
          <p:nvPr/>
        </p:nvSpPr>
        <p:spPr>
          <a:xfrm>
            <a:off x="1723857" y="886044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.63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2AB0721-956C-162C-1953-E5E8780E3EC2}"/>
              </a:ext>
            </a:extLst>
          </p:cNvPr>
          <p:cNvSpPr txBox="1"/>
          <p:nvPr/>
        </p:nvSpPr>
        <p:spPr>
          <a:xfrm>
            <a:off x="1723857" y="1586477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.63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34E5279-2C65-D4A5-C010-48A5A0474507}"/>
              </a:ext>
            </a:extLst>
          </p:cNvPr>
          <p:cNvSpPr txBox="1"/>
          <p:nvPr/>
        </p:nvSpPr>
        <p:spPr>
          <a:xfrm>
            <a:off x="1723857" y="2286910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.63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1185F93-D135-7E0A-C987-EC9A2CCC3B01}"/>
              </a:ext>
            </a:extLst>
          </p:cNvPr>
          <p:cNvSpPr txBox="1"/>
          <p:nvPr/>
        </p:nvSpPr>
        <p:spPr>
          <a:xfrm>
            <a:off x="1723273" y="2940740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.68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B4FA511-5E86-1E46-B672-EC413AE2404B}"/>
              </a:ext>
            </a:extLst>
          </p:cNvPr>
          <p:cNvSpPr txBox="1"/>
          <p:nvPr/>
        </p:nvSpPr>
        <p:spPr>
          <a:xfrm>
            <a:off x="1718951" y="3640757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.68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B46F30F-B125-37E0-6DD8-DB0F757E3400}"/>
              </a:ext>
            </a:extLst>
          </p:cNvPr>
          <p:cNvSpPr txBox="1"/>
          <p:nvPr/>
        </p:nvSpPr>
        <p:spPr>
          <a:xfrm>
            <a:off x="1723273" y="4297576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.68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EFEDE7-9245-B55D-17DC-7D50648172CA}"/>
              </a:ext>
            </a:extLst>
          </p:cNvPr>
          <p:cNvSpPr txBox="1"/>
          <p:nvPr/>
        </p:nvSpPr>
        <p:spPr>
          <a:xfrm>
            <a:off x="1720269" y="4979444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.38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8DFB7E6-A67A-1D3B-C10C-D97A600EE12B}"/>
              </a:ext>
            </a:extLst>
          </p:cNvPr>
          <p:cNvSpPr txBox="1"/>
          <p:nvPr/>
        </p:nvSpPr>
        <p:spPr>
          <a:xfrm>
            <a:off x="1718951" y="5665964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. 38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7C6A82-9020-D70E-7B3F-ED6B0DC8E18E}"/>
              </a:ext>
            </a:extLst>
          </p:cNvPr>
          <p:cNvSpPr txBox="1"/>
          <p:nvPr/>
        </p:nvSpPr>
        <p:spPr>
          <a:xfrm>
            <a:off x="10905067" y="1873785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97644-54DA-C04B-CFAB-95FC99C42CFC}"/>
              </a:ext>
            </a:extLst>
          </p:cNvPr>
          <p:cNvSpPr txBox="1"/>
          <p:nvPr/>
        </p:nvSpPr>
        <p:spPr>
          <a:xfrm>
            <a:off x="10905067" y="2554504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.54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F3E3A-CE3E-D2BC-EE85-B04080435775}"/>
              </a:ext>
            </a:extLst>
          </p:cNvPr>
          <p:cNvSpPr txBox="1"/>
          <p:nvPr/>
        </p:nvSpPr>
        <p:spPr>
          <a:xfrm>
            <a:off x="10905067" y="3235223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.62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F1B94-DF4C-5404-B84A-9637CFF49D9A}"/>
              </a:ext>
            </a:extLst>
          </p:cNvPr>
          <p:cNvSpPr txBox="1"/>
          <p:nvPr/>
        </p:nvSpPr>
        <p:spPr>
          <a:xfrm>
            <a:off x="10905067" y="3915942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.57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2118C-C3EE-484E-4EC6-400EC2004D0E}"/>
              </a:ext>
            </a:extLst>
          </p:cNvPr>
          <p:cNvSpPr txBox="1"/>
          <p:nvPr/>
        </p:nvSpPr>
        <p:spPr>
          <a:xfrm>
            <a:off x="10905067" y="4596661"/>
            <a:ext cx="47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.38</a:t>
            </a:r>
          </a:p>
        </p:txBody>
      </p:sp>
    </p:spTree>
    <p:extLst>
      <p:ext uri="{BB962C8B-B14F-4D97-AF65-F5344CB8AC3E}">
        <p14:creationId xmlns:p14="http://schemas.microsoft.com/office/powerpoint/2010/main" val="218784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Sven Lesche</dc:creator>
  <cp:lastModifiedBy>Sven Lesche</cp:lastModifiedBy>
  <cp:revision>9</cp:revision>
  <dcterms:created xsi:type="dcterms:W3CDTF">2024-07-04T07:43:55Z</dcterms:created>
  <dcterms:modified xsi:type="dcterms:W3CDTF">2024-07-09T09:29:26Z</dcterms:modified>
</cp:coreProperties>
</file>