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77" r:id="rId3"/>
    <p:sldId id="282" r:id="rId4"/>
    <p:sldId id="256" r:id="rId5"/>
    <p:sldId id="281" r:id="rId6"/>
    <p:sldId id="269" r:id="rId7"/>
    <p:sldId id="275" r:id="rId8"/>
    <p:sldId id="261" r:id="rId9"/>
    <p:sldId id="258" r:id="rId10"/>
    <p:sldId id="271" r:id="rId11"/>
    <p:sldId id="265" r:id="rId12"/>
    <p:sldId id="272" r:id="rId13"/>
    <p:sldId id="273" r:id="rId14"/>
    <p:sldId id="257" r:id="rId15"/>
    <p:sldId id="266" r:id="rId16"/>
    <p:sldId id="274" r:id="rId17"/>
    <p:sldId id="264" r:id="rId18"/>
    <p:sldId id="267" r:id="rId19"/>
    <p:sldId id="283" r:id="rId20"/>
    <p:sldId id="263" r:id="rId21"/>
    <p:sldId id="268"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Instruction" id="{C4958057-B81F-4C13-81AB-0065D6E0EF25}">
          <p14:sldIdLst>
            <p14:sldId id="262"/>
            <p14:sldId id="277"/>
            <p14:sldId id="282"/>
          </p14:sldIdLst>
        </p14:section>
        <p14:section name="Probe - No D, No R" id="{9660BA70-5971-410D-91F6-E5DBA2C39BCC}">
          <p14:sldIdLst>
            <p14:sldId id="256"/>
            <p14:sldId id="281"/>
          </p14:sldIdLst>
        </p14:section>
        <p14:section name="Probe - D or R" id="{81488548-1BA3-44D9-A6AB-FE79C6372092}">
          <p14:sldIdLst>
            <p14:sldId id="269"/>
            <p14:sldId id="275"/>
            <p14:sldId id="261"/>
          </p14:sldIdLst>
        </p14:section>
        <p14:section name="Probe - D and R" id="{8B5FBEB2-BFC3-46B1-986E-1459C4349D21}">
          <p14:sldIdLst>
            <p14:sldId id="258"/>
            <p14:sldId id="271"/>
            <p14:sldId id="265"/>
            <p14:sldId id="272"/>
          </p14:sldIdLst>
        </p14:section>
        <p14:section name="Instructions 1-d" id="{FE96ABF5-EB1D-427D-A747-537B63009A9B}">
          <p14:sldIdLst>
            <p14:sldId id="273"/>
            <p14:sldId id="257"/>
            <p14:sldId id="266"/>
            <p14:sldId id="274"/>
          </p14:sldIdLst>
        </p14:section>
        <p14:section name="MemSet - D or R" id="{9D3256A8-FD99-4823-B8EE-5612ADD2FE9D}">
          <p14:sldIdLst>
            <p14:sldId id="264"/>
            <p14:sldId id="267"/>
          </p14:sldIdLst>
        </p14:section>
        <p14:section name="MemSet - D and R" id="{5B8F50FB-DD80-4DEA-AD2A-C18096EDF37E}">
          <p14:sldIdLst>
            <p14:sldId id="283"/>
            <p14:sldId id="263"/>
            <p14:sldId id="268"/>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8C8C"/>
    <a:srgbClr val="808080"/>
    <a:srgbClr val="A0A0A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4660"/>
  </p:normalViewPr>
  <p:slideViewPr>
    <p:cSldViewPr snapToGrid="0">
      <p:cViewPr varScale="1">
        <p:scale>
          <a:sx n="109" d="100"/>
          <a:sy n="109" d="100"/>
        </p:scale>
        <p:origin x="60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E96FF-3553-4ADA-A7F8-B852E2BBE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AD8477F-E6F5-450F-A108-F786955476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2034E83-6373-4350-A822-A8CCD3EBC420}"/>
              </a:ext>
            </a:extLst>
          </p:cNvPr>
          <p:cNvSpPr>
            <a:spLocks noGrp="1"/>
          </p:cNvSpPr>
          <p:nvPr>
            <p:ph type="dt" sz="half" idx="10"/>
          </p:nvPr>
        </p:nvSpPr>
        <p:spPr/>
        <p:txBody>
          <a:bodyPr/>
          <a:lstStyle/>
          <a:p>
            <a:fld id="{720A8C9A-4914-4E30-BB53-2E47D8B0250F}" type="datetimeFigureOut">
              <a:rPr lang="en-GB" smtClean="0"/>
              <a:t>24/02/2025</a:t>
            </a:fld>
            <a:endParaRPr lang="en-GB"/>
          </a:p>
        </p:txBody>
      </p:sp>
      <p:sp>
        <p:nvSpPr>
          <p:cNvPr id="5" name="Footer Placeholder 4">
            <a:extLst>
              <a:ext uri="{FF2B5EF4-FFF2-40B4-BE49-F238E27FC236}">
                <a16:creationId xmlns:a16="http://schemas.microsoft.com/office/drawing/2014/main" id="{5ED6D7BB-A61C-4097-9E82-27779C42357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98C65F-B1F1-47E0-B63C-887D37ECFADF}"/>
              </a:ext>
            </a:extLst>
          </p:cNvPr>
          <p:cNvSpPr>
            <a:spLocks noGrp="1"/>
          </p:cNvSpPr>
          <p:nvPr>
            <p:ph type="sldNum" sz="quarter" idx="12"/>
          </p:nvPr>
        </p:nvSpPr>
        <p:spPr/>
        <p:txBody>
          <a:bodyPr/>
          <a:lstStyle/>
          <a:p>
            <a:fld id="{D468163F-1F2D-4C12-B196-40EF4939BC2F}" type="slidenum">
              <a:rPr lang="en-GB" smtClean="0"/>
              <a:t>‹#›</a:t>
            </a:fld>
            <a:endParaRPr lang="en-GB"/>
          </a:p>
        </p:txBody>
      </p:sp>
    </p:spTree>
    <p:extLst>
      <p:ext uri="{BB962C8B-B14F-4D97-AF65-F5344CB8AC3E}">
        <p14:creationId xmlns:p14="http://schemas.microsoft.com/office/powerpoint/2010/main" val="1154107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FE0DA-0008-4879-8080-6255B1F5E85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FD12C3F-0C40-4CBE-A7AE-CE41F17464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55882F0-1B82-4D9F-82CA-7D1A2443FB38}"/>
              </a:ext>
            </a:extLst>
          </p:cNvPr>
          <p:cNvSpPr>
            <a:spLocks noGrp="1"/>
          </p:cNvSpPr>
          <p:nvPr>
            <p:ph type="dt" sz="half" idx="10"/>
          </p:nvPr>
        </p:nvSpPr>
        <p:spPr/>
        <p:txBody>
          <a:bodyPr/>
          <a:lstStyle/>
          <a:p>
            <a:fld id="{720A8C9A-4914-4E30-BB53-2E47D8B0250F}" type="datetimeFigureOut">
              <a:rPr lang="en-GB" smtClean="0"/>
              <a:t>24/02/2025</a:t>
            </a:fld>
            <a:endParaRPr lang="en-GB"/>
          </a:p>
        </p:txBody>
      </p:sp>
      <p:sp>
        <p:nvSpPr>
          <p:cNvPr id="5" name="Footer Placeholder 4">
            <a:extLst>
              <a:ext uri="{FF2B5EF4-FFF2-40B4-BE49-F238E27FC236}">
                <a16:creationId xmlns:a16="http://schemas.microsoft.com/office/drawing/2014/main" id="{15CC8BA1-A690-4F34-808F-ED31C75EEA5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79066F-67AF-4545-8838-1D449C15CC7E}"/>
              </a:ext>
            </a:extLst>
          </p:cNvPr>
          <p:cNvSpPr>
            <a:spLocks noGrp="1"/>
          </p:cNvSpPr>
          <p:nvPr>
            <p:ph type="sldNum" sz="quarter" idx="12"/>
          </p:nvPr>
        </p:nvSpPr>
        <p:spPr/>
        <p:txBody>
          <a:bodyPr/>
          <a:lstStyle/>
          <a:p>
            <a:fld id="{D468163F-1F2D-4C12-B196-40EF4939BC2F}" type="slidenum">
              <a:rPr lang="en-GB" smtClean="0"/>
              <a:t>‹#›</a:t>
            </a:fld>
            <a:endParaRPr lang="en-GB"/>
          </a:p>
        </p:txBody>
      </p:sp>
    </p:spTree>
    <p:extLst>
      <p:ext uri="{BB962C8B-B14F-4D97-AF65-F5344CB8AC3E}">
        <p14:creationId xmlns:p14="http://schemas.microsoft.com/office/powerpoint/2010/main" val="3246233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3CE7A4-7BCE-4C84-ACEF-01ADB8BADD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82BE587-7D72-4F80-975A-9BCB75C0F1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6CC268-89F0-4719-ACCE-C93BA872520D}"/>
              </a:ext>
            </a:extLst>
          </p:cNvPr>
          <p:cNvSpPr>
            <a:spLocks noGrp="1"/>
          </p:cNvSpPr>
          <p:nvPr>
            <p:ph type="dt" sz="half" idx="10"/>
          </p:nvPr>
        </p:nvSpPr>
        <p:spPr/>
        <p:txBody>
          <a:bodyPr/>
          <a:lstStyle/>
          <a:p>
            <a:fld id="{720A8C9A-4914-4E30-BB53-2E47D8B0250F}" type="datetimeFigureOut">
              <a:rPr lang="en-GB" smtClean="0"/>
              <a:t>24/02/2025</a:t>
            </a:fld>
            <a:endParaRPr lang="en-GB"/>
          </a:p>
        </p:txBody>
      </p:sp>
      <p:sp>
        <p:nvSpPr>
          <p:cNvPr id="5" name="Footer Placeholder 4">
            <a:extLst>
              <a:ext uri="{FF2B5EF4-FFF2-40B4-BE49-F238E27FC236}">
                <a16:creationId xmlns:a16="http://schemas.microsoft.com/office/drawing/2014/main" id="{EEC754CF-1D0B-4753-954D-9FFD69C04AA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F6F698-71F8-446B-B40A-5BAE8F5DEC81}"/>
              </a:ext>
            </a:extLst>
          </p:cNvPr>
          <p:cNvSpPr>
            <a:spLocks noGrp="1"/>
          </p:cNvSpPr>
          <p:nvPr>
            <p:ph type="sldNum" sz="quarter" idx="12"/>
          </p:nvPr>
        </p:nvSpPr>
        <p:spPr/>
        <p:txBody>
          <a:bodyPr/>
          <a:lstStyle/>
          <a:p>
            <a:fld id="{D468163F-1F2D-4C12-B196-40EF4939BC2F}" type="slidenum">
              <a:rPr lang="en-GB" smtClean="0"/>
              <a:t>‹#›</a:t>
            </a:fld>
            <a:endParaRPr lang="en-GB"/>
          </a:p>
        </p:txBody>
      </p:sp>
    </p:spTree>
    <p:extLst>
      <p:ext uri="{BB962C8B-B14F-4D97-AF65-F5344CB8AC3E}">
        <p14:creationId xmlns:p14="http://schemas.microsoft.com/office/powerpoint/2010/main" val="4183261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21767-F841-4B73-B920-1B8C9C797DC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C172A0E-4116-4CFC-951E-ED55165147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A875A30-47AC-41BF-83D6-0EFEA19C1771}"/>
              </a:ext>
            </a:extLst>
          </p:cNvPr>
          <p:cNvSpPr>
            <a:spLocks noGrp="1"/>
          </p:cNvSpPr>
          <p:nvPr>
            <p:ph type="dt" sz="half" idx="10"/>
          </p:nvPr>
        </p:nvSpPr>
        <p:spPr/>
        <p:txBody>
          <a:bodyPr/>
          <a:lstStyle/>
          <a:p>
            <a:fld id="{720A8C9A-4914-4E30-BB53-2E47D8B0250F}" type="datetimeFigureOut">
              <a:rPr lang="en-GB" smtClean="0"/>
              <a:t>24/02/2025</a:t>
            </a:fld>
            <a:endParaRPr lang="en-GB"/>
          </a:p>
        </p:txBody>
      </p:sp>
      <p:sp>
        <p:nvSpPr>
          <p:cNvPr id="5" name="Footer Placeholder 4">
            <a:extLst>
              <a:ext uri="{FF2B5EF4-FFF2-40B4-BE49-F238E27FC236}">
                <a16:creationId xmlns:a16="http://schemas.microsoft.com/office/drawing/2014/main" id="{C9DC05F6-146E-44FF-9235-4B9AB6A3243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D0427B-7B81-4209-A10F-95A21F6C3EBC}"/>
              </a:ext>
            </a:extLst>
          </p:cNvPr>
          <p:cNvSpPr>
            <a:spLocks noGrp="1"/>
          </p:cNvSpPr>
          <p:nvPr>
            <p:ph type="sldNum" sz="quarter" idx="12"/>
          </p:nvPr>
        </p:nvSpPr>
        <p:spPr/>
        <p:txBody>
          <a:bodyPr/>
          <a:lstStyle/>
          <a:p>
            <a:fld id="{D468163F-1F2D-4C12-B196-40EF4939BC2F}" type="slidenum">
              <a:rPr lang="en-GB" smtClean="0"/>
              <a:t>‹#›</a:t>
            </a:fld>
            <a:endParaRPr lang="en-GB"/>
          </a:p>
        </p:txBody>
      </p:sp>
    </p:spTree>
    <p:extLst>
      <p:ext uri="{BB962C8B-B14F-4D97-AF65-F5344CB8AC3E}">
        <p14:creationId xmlns:p14="http://schemas.microsoft.com/office/powerpoint/2010/main" val="1298472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99655-F307-4A1E-A3C6-1AD84BF07C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C51586F-23E5-4538-9267-E25ADE6371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FBD624B-48E4-4C9D-8380-236D76F5835A}"/>
              </a:ext>
            </a:extLst>
          </p:cNvPr>
          <p:cNvSpPr>
            <a:spLocks noGrp="1"/>
          </p:cNvSpPr>
          <p:nvPr>
            <p:ph type="dt" sz="half" idx="10"/>
          </p:nvPr>
        </p:nvSpPr>
        <p:spPr/>
        <p:txBody>
          <a:bodyPr/>
          <a:lstStyle/>
          <a:p>
            <a:fld id="{720A8C9A-4914-4E30-BB53-2E47D8B0250F}" type="datetimeFigureOut">
              <a:rPr lang="en-GB" smtClean="0"/>
              <a:t>24/02/2025</a:t>
            </a:fld>
            <a:endParaRPr lang="en-GB"/>
          </a:p>
        </p:txBody>
      </p:sp>
      <p:sp>
        <p:nvSpPr>
          <p:cNvPr id="5" name="Footer Placeholder 4">
            <a:extLst>
              <a:ext uri="{FF2B5EF4-FFF2-40B4-BE49-F238E27FC236}">
                <a16:creationId xmlns:a16="http://schemas.microsoft.com/office/drawing/2014/main" id="{1755E100-E96F-4FBB-84A2-8D07C4D57D4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8B65386-C650-42A9-BC3F-65123FD0E2C8}"/>
              </a:ext>
            </a:extLst>
          </p:cNvPr>
          <p:cNvSpPr>
            <a:spLocks noGrp="1"/>
          </p:cNvSpPr>
          <p:nvPr>
            <p:ph type="sldNum" sz="quarter" idx="12"/>
          </p:nvPr>
        </p:nvSpPr>
        <p:spPr/>
        <p:txBody>
          <a:bodyPr/>
          <a:lstStyle/>
          <a:p>
            <a:fld id="{D468163F-1F2D-4C12-B196-40EF4939BC2F}" type="slidenum">
              <a:rPr lang="en-GB" smtClean="0"/>
              <a:t>‹#›</a:t>
            </a:fld>
            <a:endParaRPr lang="en-GB"/>
          </a:p>
        </p:txBody>
      </p:sp>
    </p:spTree>
    <p:extLst>
      <p:ext uri="{BB962C8B-B14F-4D97-AF65-F5344CB8AC3E}">
        <p14:creationId xmlns:p14="http://schemas.microsoft.com/office/powerpoint/2010/main" val="1497437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81B90-287F-4419-A830-43E68456D1A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12BEC5E-79FE-4145-A647-80BBB6CD29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547A733-4BEE-424B-AC9C-E775A44E76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395BA93-4165-44EF-82D0-4031C66F789B}"/>
              </a:ext>
            </a:extLst>
          </p:cNvPr>
          <p:cNvSpPr>
            <a:spLocks noGrp="1"/>
          </p:cNvSpPr>
          <p:nvPr>
            <p:ph type="dt" sz="half" idx="10"/>
          </p:nvPr>
        </p:nvSpPr>
        <p:spPr/>
        <p:txBody>
          <a:bodyPr/>
          <a:lstStyle/>
          <a:p>
            <a:fld id="{720A8C9A-4914-4E30-BB53-2E47D8B0250F}" type="datetimeFigureOut">
              <a:rPr lang="en-GB" smtClean="0"/>
              <a:t>24/02/2025</a:t>
            </a:fld>
            <a:endParaRPr lang="en-GB"/>
          </a:p>
        </p:txBody>
      </p:sp>
      <p:sp>
        <p:nvSpPr>
          <p:cNvPr id="6" name="Footer Placeholder 5">
            <a:extLst>
              <a:ext uri="{FF2B5EF4-FFF2-40B4-BE49-F238E27FC236}">
                <a16:creationId xmlns:a16="http://schemas.microsoft.com/office/drawing/2014/main" id="{3AF71A89-BA64-47A0-A0AA-17FA939B76C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90F89BC-2D84-492A-819D-4437DA60BF75}"/>
              </a:ext>
            </a:extLst>
          </p:cNvPr>
          <p:cNvSpPr>
            <a:spLocks noGrp="1"/>
          </p:cNvSpPr>
          <p:nvPr>
            <p:ph type="sldNum" sz="quarter" idx="12"/>
          </p:nvPr>
        </p:nvSpPr>
        <p:spPr/>
        <p:txBody>
          <a:bodyPr/>
          <a:lstStyle/>
          <a:p>
            <a:fld id="{D468163F-1F2D-4C12-B196-40EF4939BC2F}" type="slidenum">
              <a:rPr lang="en-GB" smtClean="0"/>
              <a:t>‹#›</a:t>
            </a:fld>
            <a:endParaRPr lang="en-GB"/>
          </a:p>
        </p:txBody>
      </p:sp>
    </p:spTree>
    <p:extLst>
      <p:ext uri="{BB962C8B-B14F-4D97-AF65-F5344CB8AC3E}">
        <p14:creationId xmlns:p14="http://schemas.microsoft.com/office/powerpoint/2010/main" val="1598984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5B7-E960-45FD-B224-A2E95E48F32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C8075A9-CE31-4FE8-BE05-9692263129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B9BBB7-355A-44E0-8151-1E2A7F92BC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7B7E4D0-FB28-473D-B1A3-362261FF05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613F19-1A2F-4A62-AB04-7A377E62EA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FE2CCEF-1785-4F03-840D-7D5FED720CFC}"/>
              </a:ext>
            </a:extLst>
          </p:cNvPr>
          <p:cNvSpPr>
            <a:spLocks noGrp="1"/>
          </p:cNvSpPr>
          <p:nvPr>
            <p:ph type="dt" sz="half" idx="10"/>
          </p:nvPr>
        </p:nvSpPr>
        <p:spPr/>
        <p:txBody>
          <a:bodyPr/>
          <a:lstStyle/>
          <a:p>
            <a:fld id="{720A8C9A-4914-4E30-BB53-2E47D8B0250F}" type="datetimeFigureOut">
              <a:rPr lang="en-GB" smtClean="0"/>
              <a:t>24/02/2025</a:t>
            </a:fld>
            <a:endParaRPr lang="en-GB"/>
          </a:p>
        </p:txBody>
      </p:sp>
      <p:sp>
        <p:nvSpPr>
          <p:cNvPr id="8" name="Footer Placeholder 7">
            <a:extLst>
              <a:ext uri="{FF2B5EF4-FFF2-40B4-BE49-F238E27FC236}">
                <a16:creationId xmlns:a16="http://schemas.microsoft.com/office/drawing/2014/main" id="{F8C050A7-736D-47D3-A330-FD7133DA6C9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A31BD33-B9E4-4B2B-A673-B16FC54DFD02}"/>
              </a:ext>
            </a:extLst>
          </p:cNvPr>
          <p:cNvSpPr>
            <a:spLocks noGrp="1"/>
          </p:cNvSpPr>
          <p:nvPr>
            <p:ph type="sldNum" sz="quarter" idx="12"/>
          </p:nvPr>
        </p:nvSpPr>
        <p:spPr/>
        <p:txBody>
          <a:bodyPr/>
          <a:lstStyle/>
          <a:p>
            <a:fld id="{D468163F-1F2D-4C12-B196-40EF4939BC2F}" type="slidenum">
              <a:rPr lang="en-GB" smtClean="0"/>
              <a:t>‹#›</a:t>
            </a:fld>
            <a:endParaRPr lang="en-GB"/>
          </a:p>
        </p:txBody>
      </p:sp>
    </p:spTree>
    <p:extLst>
      <p:ext uri="{BB962C8B-B14F-4D97-AF65-F5344CB8AC3E}">
        <p14:creationId xmlns:p14="http://schemas.microsoft.com/office/powerpoint/2010/main" val="49392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BE2B1-59B4-48A3-B2E5-D3BA8CE88C3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7112CF3-326E-4DAB-8BB5-6A762D70C916}"/>
              </a:ext>
            </a:extLst>
          </p:cNvPr>
          <p:cNvSpPr>
            <a:spLocks noGrp="1"/>
          </p:cNvSpPr>
          <p:nvPr>
            <p:ph type="dt" sz="half" idx="10"/>
          </p:nvPr>
        </p:nvSpPr>
        <p:spPr/>
        <p:txBody>
          <a:bodyPr/>
          <a:lstStyle/>
          <a:p>
            <a:fld id="{720A8C9A-4914-4E30-BB53-2E47D8B0250F}" type="datetimeFigureOut">
              <a:rPr lang="en-GB" smtClean="0"/>
              <a:t>24/02/2025</a:t>
            </a:fld>
            <a:endParaRPr lang="en-GB"/>
          </a:p>
        </p:txBody>
      </p:sp>
      <p:sp>
        <p:nvSpPr>
          <p:cNvPr id="4" name="Footer Placeholder 3">
            <a:extLst>
              <a:ext uri="{FF2B5EF4-FFF2-40B4-BE49-F238E27FC236}">
                <a16:creationId xmlns:a16="http://schemas.microsoft.com/office/drawing/2014/main" id="{59358F90-246E-4C88-8E50-7111424F3D6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8651374-5F61-44A3-A4DF-392DAB949828}"/>
              </a:ext>
            </a:extLst>
          </p:cNvPr>
          <p:cNvSpPr>
            <a:spLocks noGrp="1"/>
          </p:cNvSpPr>
          <p:nvPr>
            <p:ph type="sldNum" sz="quarter" idx="12"/>
          </p:nvPr>
        </p:nvSpPr>
        <p:spPr/>
        <p:txBody>
          <a:bodyPr/>
          <a:lstStyle/>
          <a:p>
            <a:fld id="{D468163F-1F2D-4C12-B196-40EF4939BC2F}" type="slidenum">
              <a:rPr lang="en-GB" smtClean="0"/>
              <a:t>‹#›</a:t>
            </a:fld>
            <a:endParaRPr lang="en-GB"/>
          </a:p>
        </p:txBody>
      </p:sp>
    </p:spTree>
    <p:extLst>
      <p:ext uri="{BB962C8B-B14F-4D97-AF65-F5344CB8AC3E}">
        <p14:creationId xmlns:p14="http://schemas.microsoft.com/office/powerpoint/2010/main" val="1992154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49BA12-F074-40CA-BD35-3F024F678AF1}"/>
              </a:ext>
            </a:extLst>
          </p:cNvPr>
          <p:cNvSpPr>
            <a:spLocks noGrp="1"/>
          </p:cNvSpPr>
          <p:nvPr>
            <p:ph type="dt" sz="half" idx="10"/>
          </p:nvPr>
        </p:nvSpPr>
        <p:spPr/>
        <p:txBody>
          <a:bodyPr/>
          <a:lstStyle/>
          <a:p>
            <a:fld id="{720A8C9A-4914-4E30-BB53-2E47D8B0250F}" type="datetimeFigureOut">
              <a:rPr lang="en-GB" smtClean="0"/>
              <a:t>24/02/2025</a:t>
            </a:fld>
            <a:endParaRPr lang="en-GB"/>
          </a:p>
        </p:txBody>
      </p:sp>
      <p:sp>
        <p:nvSpPr>
          <p:cNvPr id="3" name="Footer Placeholder 2">
            <a:extLst>
              <a:ext uri="{FF2B5EF4-FFF2-40B4-BE49-F238E27FC236}">
                <a16:creationId xmlns:a16="http://schemas.microsoft.com/office/drawing/2014/main" id="{92A13AD1-3E71-4DC0-8E2D-0719A32A236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FBAC577-BDF3-4927-9FC2-D59618A6059A}"/>
              </a:ext>
            </a:extLst>
          </p:cNvPr>
          <p:cNvSpPr>
            <a:spLocks noGrp="1"/>
          </p:cNvSpPr>
          <p:nvPr>
            <p:ph type="sldNum" sz="quarter" idx="12"/>
          </p:nvPr>
        </p:nvSpPr>
        <p:spPr/>
        <p:txBody>
          <a:bodyPr/>
          <a:lstStyle/>
          <a:p>
            <a:fld id="{D468163F-1F2D-4C12-B196-40EF4939BC2F}" type="slidenum">
              <a:rPr lang="en-GB" smtClean="0"/>
              <a:t>‹#›</a:t>
            </a:fld>
            <a:endParaRPr lang="en-GB"/>
          </a:p>
        </p:txBody>
      </p:sp>
    </p:spTree>
    <p:extLst>
      <p:ext uri="{BB962C8B-B14F-4D97-AF65-F5344CB8AC3E}">
        <p14:creationId xmlns:p14="http://schemas.microsoft.com/office/powerpoint/2010/main" val="439149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8786B-5C7F-4743-85F0-34868F8A20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2104D47-CA01-49EB-ABD1-5EF0183EF7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0D7442B-9667-43F5-BD79-15467AFAEA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B8B236-EAD7-4EE5-9D95-7D4419D816FC}"/>
              </a:ext>
            </a:extLst>
          </p:cNvPr>
          <p:cNvSpPr>
            <a:spLocks noGrp="1"/>
          </p:cNvSpPr>
          <p:nvPr>
            <p:ph type="dt" sz="half" idx="10"/>
          </p:nvPr>
        </p:nvSpPr>
        <p:spPr/>
        <p:txBody>
          <a:bodyPr/>
          <a:lstStyle/>
          <a:p>
            <a:fld id="{720A8C9A-4914-4E30-BB53-2E47D8B0250F}" type="datetimeFigureOut">
              <a:rPr lang="en-GB" smtClean="0"/>
              <a:t>24/02/2025</a:t>
            </a:fld>
            <a:endParaRPr lang="en-GB"/>
          </a:p>
        </p:txBody>
      </p:sp>
      <p:sp>
        <p:nvSpPr>
          <p:cNvPr id="6" name="Footer Placeholder 5">
            <a:extLst>
              <a:ext uri="{FF2B5EF4-FFF2-40B4-BE49-F238E27FC236}">
                <a16:creationId xmlns:a16="http://schemas.microsoft.com/office/drawing/2014/main" id="{912AB4F4-E616-471E-B72D-B8D0BB8C10C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80B1B84-C98B-4BE8-8121-3BF3D3BB5B98}"/>
              </a:ext>
            </a:extLst>
          </p:cNvPr>
          <p:cNvSpPr>
            <a:spLocks noGrp="1"/>
          </p:cNvSpPr>
          <p:nvPr>
            <p:ph type="sldNum" sz="quarter" idx="12"/>
          </p:nvPr>
        </p:nvSpPr>
        <p:spPr/>
        <p:txBody>
          <a:bodyPr/>
          <a:lstStyle/>
          <a:p>
            <a:fld id="{D468163F-1F2D-4C12-B196-40EF4939BC2F}" type="slidenum">
              <a:rPr lang="en-GB" smtClean="0"/>
              <a:t>‹#›</a:t>
            </a:fld>
            <a:endParaRPr lang="en-GB"/>
          </a:p>
        </p:txBody>
      </p:sp>
    </p:spTree>
    <p:extLst>
      <p:ext uri="{BB962C8B-B14F-4D97-AF65-F5344CB8AC3E}">
        <p14:creationId xmlns:p14="http://schemas.microsoft.com/office/powerpoint/2010/main" val="1794746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917E3-670A-4635-B07B-00225CBB7F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70389E7-8562-4CB3-9E2F-A30AF0E75D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E2E8FE0-B4BB-4E64-84AD-5A1DB1C0BB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85EA92-3DDE-4B6B-828B-E21ECCCA5EC7}"/>
              </a:ext>
            </a:extLst>
          </p:cNvPr>
          <p:cNvSpPr>
            <a:spLocks noGrp="1"/>
          </p:cNvSpPr>
          <p:nvPr>
            <p:ph type="dt" sz="half" idx="10"/>
          </p:nvPr>
        </p:nvSpPr>
        <p:spPr/>
        <p:txBody>
          <a:bodyPr/>
          <a:lstStyle/>
          <a:p>
            <a:fld id="{720A8C9A-4914-4E30-BB53-2E47D8B0250F}" type="datetimeFigureOut">
              <a:rPr lang="en-GB" smtClean="0"/>
              <a:t>24/02/2025</a:t>
            </a:fld>
            <a:endParaRPr lang="en-GB"/>
          </a:p>
        </p:txBody>
      </p:sp>
      <p:sp>
        <p:nvSpPr>
          <p:cNvPr id="6" name="Footer Placeholder 5">
            <a:extLst>
              <a:ext uri="{FF2B5EF4-FFF2-40B4-BE49-F238E27FC236}">
                <a16:creationId xmlns:a16="http://schemas.microsoft.com/office/drawing/2014/main" id="{9147D7D0-A622-4741-B180-864351E88BE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4F952C8-B5D2-461C-8E3F-9BF79C78555E}"/>
              </a:ext>
            </a:extLst>
          </p:cNvPr>
          <p:cNvSpPr>
            <a:spLocks noGrp="1"/>
          </p:cNvSpPr>
          <p:nvPr>
            <p:ph type="sldNum" sz="quarter" idx="12"/>
          </p:nvPr>
        </p:nvSpPr>
        <p:spPr/>
        <p:txBody>
          <a:bodyPr/>
          <a:lstStyle/>
          <a:p>
            <a:fld id="{D468163F-1F2D-4C12-B196-40EF4939BC2F}" type="slidenum">
              <a:rPr lang="en-GB" smtClean="0"/>
              <a:t>‹#›</a:t>
            </a:fld>
            <a:endParaRPr lang="en-GB"/>
          </a:p>
        </p:txBody>
      </p:sp>
    </p:spTree>
    <p:extLst>
      <p:ext uri="{BB962C8B-B14F-4D97-AF65-F5344CB8AC3E}">
        <p14:creationId xmlns:p14="http://schemas.microsoft.com/office/powerpoint/2010/main" val="4000029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8C9CDD-020C-4CA1-B9DD-8F6BC102C4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817366F-2AA3-4A30-9E4B-FF711A9D72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33174D-67F1-4313-B5DB-FFA4AA0C2E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0A8C9A-4914-4E30-BB53-2E47D8B0250F}" type="datetimeFigureOut">
              <a:rPr lang="en-GB" smtClean="0"/>
              <a:t>24/02/2025</a:t>
            </a:fld>
            <a:endParaRPr lang="en-GB"/>
          </a:p>
        </p:txBody>
      </p:sp>
      <p:sp>
        <p:nvSpPr>
          <p:cNvPr id="5" name="Footer Placeholder 4">
            <a:extLst>
              <a:ext uri="{FF2B5EF4-FFF2-40B4-BE49-F238E27FC236}">
                <a16:creationId xmlns:a16="http://schemas.microsoft.com/office/drawing/2014/main" id="{8703F653-A36E-41A2-ABC8-ECA834B6EB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93AE2EB-B623-4DE7-AB0F-A96F7F0825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68163F-1F2D-4C12-B196-40EF4939BC2F}" type="slidenum">
              <a:rPr lang="en-GB" smtClean="0"/>
              <a:t>‹#›</a:t>
            </a:fld>
            <a:endParaRPr lang="en-GB"/>
          </a:p>
        </p:txBody>
      </p:sp>
    </p:spTree>
    <p:extLst>
      <p:ext uri="{BB962C8B-B14F-4D97-AF65-F5344CB8AC3E}">
        <p14:creationId xmlns:p14="http://schemas.microsoft.com/office/powerpoint/2010/main" val="17288598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8C8C8C"/>
        </a:solidFill>
        <a:effectLst/>
      </p:bgPr>
    </p:bg>
    <p:spTree>
      <p:nvGrpSpPr>
        <p:cNvPr id="1" name=""/>
        <p:cNvGrpSpPr/>
        <p:nvPr/>
      </p:nvGrpSpPr>
      <p:grpSpPr>
        <a:xfrm>
          <a:off x="0" y="0"/>
          <a:ext cx="0" cy="0"/>
          <a:chOff x="0" y="0"/>
          <a:chExt cx="0" cy="0"/>
        </a:xfrm>
      </p:grpSpPr>
      <p:sp>
        <p:nvSpPr>
          <p:cNvPr id="55" name="TextBox 54">
            <a:extLst>
              <a:ext uri="{FF2B5EF4-FFF2-40B4-BE49-F238E27FC236}">
                <a16:creationId xmlns:a16="http://schemas.microsoft.com/office/drawing/2014/main" id="{A8E79D77-2889-4F77-909D-AEEC03B12190}"/>
              </a:ext>
            </a:extLst>
          </p:cNvPr>
          <p:cNvSpPr txBox="1"/>
          <p:nvPr/>
        </p:nvSpPr>
        <p:spPr>
          <a:xfrm>
            <a:off x="930111" y="980580"/>
            <a:ext cx="10331778" cy="707886"/>
          </a:xfrm>
          <a:prstGeom prst="rect">
            <a:avLst/>
          </a:prstGeom>
          <a:noFill/>
        </p:spPr>
        <p:txBody>
          <a:bodyPr wrap="square" rtlCol="0">
            <a:spAutoFit/>
          </a:bodyPr>
          <a:lstStyle/>
          <a:p>
            <a:pPr algn="ctr"/>
            <a:r>
              <a:rPr lang="en-GB" sz="4000" dirty="0" err="1">
                <a:solidFill>
                  <a:schemeClr val="bg1"/>
                </a:solidFill>
              </a:rPr>
              <a:t>Geschafft</a:t>
            </a:r>
            <a:r>
              <a:rPr lang="en-GB" sz="4000" dirty="0">
                <a:solidFill>
                  <a:schemeClr val="bg1"/>
                </a:solidFill>
              </a:rPr>
              <a:t>!</a:t>
            </a:r>
          </a:p>
        </p:txBody>
      </p:sp>
      <p:sp>
        <p:nvSpPr>
          <p:cNvPr id="56" name="TextBox 55">
            <a:extLst>
              <a:ext uri="{FF2B5EF4-FFF2-40B4-BE49-F238E27FC236}">
                <a16:creationId xmlns:a16="http://schemas.microsoft.com/office/drawing/2014/main" id="{C2894443-AC03-4194-A35D-CBF3E613AA89}"/>
              </a:ext>
            </a:extLst>
          </p:cNvPr>
          <p:cNvSpPr txBox="1"/>
          <p:nvPr/>
        </p:nvSpPr>
        <p:spPr>
          <a:xfrm>
            <a:off x="1150070" y="2398929"/>
            <a:ext cx="9235126" cy="1785104"/>
          </a:xfrm>
          <a:prstGeom prst="rect">
            <a:avLst/>
          </a:prstGeom>
          <a:noFill/>
        </p:spPr>
        <p:txBody>
          <a:bodyPr wrap="square" rtlCol="0">
            <a:spAutoFit/>
          </a:bodyPr>
          <a:lstStyle/>
          <a:p>
            <a:r>
              <a:rPr lang="en-GB" sz="2200" dirty="0"/>
              <a:t>Sie </a:t>
            </a:r>
            <a:r>
              <a:rPr lang="en-GB" sz="2200" dirty="0" err="1"/>
              <a:t>haben</a:t>
            </a:r>
            <a:r>
              <a:rPr lang="en-GB" sz="2200" dirty="0"/>
              <a:t> die Aufgabe </a:t>
            </a:r>
            <a:r>
              <a:rPr lang="en-GB" sz="2200" dirty="0" err="1"/>
              <a:t>erfolgreich</a:t>
            </a:r>
            <a:r>
              <a:rPr lang="en-GB" sz="2200" dirty="0"/>
              <a:t> </a:t>
            </a:r>
            <a:r>
              <a:rPr lang="en-GB" sz="2200" dirty="0" err="1"/>
              <a:t>abgeschlossen</a:t>
            </a:r>
            <a:r>
              <a:rPr lang="en-GB" sz="2200" dirty="0"/>
              <a:t>.</a:t>
            </a:r>
          </a:p>
          <a:p>
            <a:endParaRPr lang="en-GB" sz="2200" dirty="0"/>
          </a:p>
          <a:p>
            <a:r>
              <a:rPr lang="en-GB" sz="2200" dirty="0"/>
              <a:t>Machen Sie gerne </a:t>
            </a:r>
            <a:r>
              <a:rPr lang="en-GB" sz="2200" dirty="0" err="1"/>
              <a:t>eine</a:t>
            </a:r>
            <a:r>
              <a:rPr lang="en-GB" sz="2200" dirty="0"/>
              <a:t> </a:t>
            </a:r>
            <a:r>
              <a:rPr lang="en-GB" sz="2200" dirty="0" err="1"/>
              <a:t>kurze</a:t>
            </a:r>
            <a:r>
              <a:rPr lang="en-GB" sz="2200" dirty="0"/>
              <a:t> Pause. </a:t>
            </a:r>
          </a:p>
          <a:p>
            <a:endParaRPr lang="en-GB" sz="2200" dirty="0"/>
          </a:p>
          <a:p>
            <a:r>
              <a:rPr lang="en-GB" sz="2200" dirty="0" err="1"/>
              <a:t>Drücken</a:t>
            </a:r>
            <a:r>
              <a:rPr lang="en-GB" sz="2200" dirty="0"/>
              <a:t> Sie “M”, um </a:t>
            </a:r>
            <a:r>
              <a:rPr lang="en-GB" sz="2200" dirty="0" err="1"/>
              <a:t>mit</a:t>
            </a:r>
            <a:r>
              <a:rPr lang="en-GB" sz="2200" dirty="0"/>
              <a:t> der </a:t>
            </a:r>
            <a:r>
              <a:rPr lang="en-GB" sz="2200" dirty="0" err="1"/>
              <a:t>nächsten</a:t>
            </a:r>
            <a:r>
              <a:rPr lang="en-GB" sz="2200" dirty="0"/>
              <a:t> Aufgabe </a:t>
            </a:r>
            <a:r>
              <a:rPr lang="en-GB" sz="2200" dirty="0" err="1"/>
              <a:t>zu</a:t>
            </a:r>
            <a:r>
              <a:rPr lang="en-GB" sz="2200" dirty="0"/>
              <a:t> </a:t>
            </a:r>
            <a:r>
              <a:rPr lang="en-GB" sz="2200" dirty="0" err="1"/>
              <a:t>beginnen</a:t>
            </a:r>
            <a:r>
              <a:rPr lang="en-GB" sz="2200" dirty="0"/>
              <a:t>.</a:t>
            </a:r>
          </a:p>
        </p:txBody>
      </p:sp>
      <p:sp>
        <p:nvSpPr>
          <p:cNvPr id="5" name="Arrow: Right 4">
            <a:extLst>
              <a:ext uri="{FF2B5EF4-FFF2-40B4-BE49-F238E27FC236}">
                <a16:creationId xmlns:a16="http://schemas.microsoft.com/office/drawing/2014/main" id="{6CCA4913-1BBD-4357-A0CD-AB8C6A835A61}"/>
              </a:ext>
            </a:extLst>
          </p:cNvPr>
          <p:cNvSpPr/>
          <p:nvPr/>
        </p:nvSpPr>
        <p:spPr>
          <a:xfrm>
            <a:off x="10403341" y="6220823"/>
            <a:ext cx="1785150" cy="637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err="1"/>
              <a:t>Weiter</a:t>
            </a:r>
            <a:r>
              <a:rPr lang="en-GB" sz="1500" dirty="0"/>
              <a:t> </a:t>
            </a:r>
            <a:r>
              <a:rPr lang="en-GB" sz="1500" dirty="0" err="1"/>
              <a:t>mit</a:t>
            </a:r>
            <a:r>
              <a:rPr lang="en-GB" sz="1500" dirty="0"/>
              <a:t> “M”</a:t>
            </a:r>
          </a:p>
        </p:txBody>
      </p:sp>
    </p:spTree>
    <p:extLst>
      <p:ext uri="{BB962C8B-B14F-4D97-AF65-F5344CB8AC3E}">
        <p14:creationId xmlns:p14="http://schemas.microsoft.com/office/powerpoint/2010/main" val="3696219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8C8C8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14E9E9-4A3F-4F05-8E1B-1A44006B7C5C}"/>
              </a:ext>
            </a:extLst>
          </p:cNvPr>
          <p:cNvSpPr txBox="1"/>
          <p:nvPr/>
        </p:nvSpPr>
        <p:spPr>
          <a:xfrm>
            <a:off x="588051" y="68996"/>
            <a:ext cx="10783367" cy="3477875"/>
          </a:xfrm>
          <a:prstGeom prst="rect">
            <a:avLst/>
          </a:prstGeom>
          <a:noFill/>
        </p:spPr>
        <p:txBody>
          <a:bodyPr wrap="square" rtlCol="0">
            <a:spAutoFit/>
          </a:bodyPr>
          <a:lstStyle/>
          <a:p>
            <a:r>
              <a:rPr lang="en-GB" sz="2200" dirty="0"/>
              <a:t>Sie </a:t>
            </a:r>
            <a:r>
              <a:rPr lang="en-GB" sz="2200" dirty="0" err="1"/>
              <a:t>sehen</a:t>
            </a:r>
            <a:r>
              <a:rPr lang="en-GB" sz="2200" dirty="0"/>
              <a:t> </a:t>
            </a:r>
            <a:r>
              <a:rPr lang="en-GB" sz="2200" dirty="0" err="1"/>
              <a:t>wieder</a:t>
            </a:r>
            <a:r>
              <a:rPr lang="en-GB" sz="2200" dirty="0"/>
              <a:t> </a:t>
            </a:r>
            <a:r>
              <a:rPr lang="en-GB" sz="2200" dirty="0" err="1"/>
              <a:t>Zahlen</a:t>
            </a:r>
            <a:r>
              <a:rPr lang="en-GB" sz="2200" dirty="0"/>
              <a:t> in </a:t>
            </a:r>
            <a:r>
              <a:rPr lang="en-GB" sz="2200" dirty="0" err="1"/>
              <a:t>jeweils</a:t>
            </a:r>
            <a:r>
              <a:rPr lang="en-GB" sz="2200" dirty="0"/>
              <a:t> </a:t>
            </a:r>
            <a:r>
              <a:rPr lang="en-GB" sz="2200" dirty="0" err="1"/>
              <a:t>einem</a:t>
            </a:r>
            <a:r>
              <a:rPr lang="en-GB" sz="2200" dirty="0"/>
              <a:t> der 3x3 Felder. </a:t>
            </a:r>
            <a:r>
              <a:rPr lang="en-GB" sz="2200" dirty="0" err="1"/>
              <a:t>Merken</a:t>
            </a:r>
            <a:r>
              <a:rPr lang="en-GB" sz="2200" dirty="0"/>
              <a:t> Sie </a:t>
            </a:r>
            <a:r>
              <a:rPr lang="en-GB" sz="2200" dirty="0" err="1"/>
              <a:t>sich</a:t>
            </a:r>
            <a:r>
              <a:rPr lang="en-GB" sz="2200" dirty="0"/>
              <a:t> </a:t>
            </a:r>
            <a:r>
              <a:rPr lang="en-GB" sz="2200" dirty="0" err="1"/>
              <a:t>jede</a:t>
            </a:r>
            <a:r>
              <a:rPr lang="en-GB" sz="2200" dirty="0"/>
              <a:t> </a:t>
            </a:r>
            <a:r>
              <a:rPr lang="en-GB" sz="2200" dirty="0" err="1"/>
              <a:t>Zahl</a:t>
            </a:r>
            <a:r>
              <a:rPr lang="en-GB" sz="2200" dirty="0"/>
              <a:t> und </a:t>
            </a:r>
            <a:r>
              <a:rPr lang="en-GB" sz="2200" dirty="0" err="1"/>
              <a:t>ihre</a:t>
            </a:r>
            <a:r>
              <a:rPr lang="en-GB" sz="2200" dirty="0"/>
              <a:t> Position. Dann </a:t>
            </a:r>
            <a:r>
              <a:rPr lang="en-GB" sz="2200" dirty="0" err="1"/>
              <a:t>sehen</a:t>
            </a:r>
            <a:r>
              <a:rPr lang="en-GB" sz="2200" dirty="0"/>
              <a:t> </a:t>
            </a:r>
            <a:r>
              <a:rPr lang="en-GB" sz="2200" dirty="0" err="1"/>
              <a:t>sie</a:t>
            </a:r>
            <a:r>
              <a:rPr lang="en-GB" sz="2200" dirty="0"/>
              <a:t> </a:t>
            </a:r>
            <a:r>
              <a:rPr lang="en-GB" sz="2200" dirty="0" err="1"/>
              <a:t>nach</a:t>
            </a:r>
            <a:r>
              <a:rPr lang="en-GB" sz="2200" dirty="0"/>
              <a:t> </a:t>
            </a:r>
            <a:r>
              <a:rPr lang="en-GB" sz="2200" dirty="0" err="1"/>
              <a:t>dem</a:t>
            </a:r>
            <a:r>
              <a:rPr lang="en-GB" sz="2200" dirty="0"/>
              <a:t> </a:t>
            </a:r>
            <a:r>
              <a:rPr lang="en-GB" sz="2200" dirty="0" err="1"/>
              <a:t>Fragezeichen</a:t>
            </a:r>
            <a:r>
              <a:rPr lang="en-GB" sz="2200" dirty="0"/>
              <a:t> </a:t>
            </a:r>
            <a:r>
              <a:rPr lang="en-GB" sz="2200" dirty="0" err="1"/>
              <a:t>eine</a:t>
            </a:r>
            <a:r>
              <a:rPr lang="en-GB" sz="2200" dirty="0"/>
              <a:t> </a:t>
            </a:r>
            <a:r>
              <a:rPr lang="en-GB" sz="2200" dirty="0" err="1"/>
              <a:t>weitere</a:t>
            </a:r>
            <a:r>
              <a:rPr lang="en-GB" sz="2200" dirty="0"/>
              <a:t> </a:t>
            </a:r>
            <a:r>
              <a:rPr lang="en-GB" sz="2200" dirty="0" err="1"/>
              <a:t>Zahl</a:t>
            </a:r>
            <a:r>
              <a:rPr lang="en-GB" sz="2200" dirty="0"/>
              <a:t>.</a:t>
            </a:r>
            <a:br>
              <a:rPr lang="en-GB" sz="2200" dirty="0"/>
            </a:br>
            <a:r>
              <a:rPr lang="en-GB" sz="2200" dirty="0" err="1"/>
              <a:t>Entscheiden</a:t>
            </a:r>
            <a:r>
              <a:rPr lang="en-GB" sz="2200" dirty="0"/>
              <a:t> Sie, </a:t>
            </a:r>
            <a:r>
              <a:rPr lang="en-GB" sz="2200" dirty="0" err="1"/>
              <a:t>ob</a:t>
            </a:r>
            <a:r>
              <a:rPr lang="en-GB" sz="2200" dirty="0"/>
              <a:t> </a:t>
            </a:r>
            <a:r>
              <a:rPr lang="en-GB" sz="2200" dirty="0" err="1"/>
              <a:t>diese</a:t>
            </a:r>
            <a:r>
              <a:rPr lang="en-GB" sz="2200" dirty="0"/>
              <a:t> </a:t>
            </a:r>
            <a:r>
              <a:rPr lang="en-GB" sz="2200" dirty="0" err="1"/>
              <a:t>Zahl</a:t>
            </a:r>
            <a:r>
              <a:rPr lang="en-GB" sz="2200" dirty="0"/>
              <a:t> in </a:t>
            </a:r>
            <a:r>
              <a:rPr lang="en-GB" sz="2200" b="1" dirty="0" err="1"/>
              <a:t>genau</a:t>
            </a:r>
            <a:r>
              <a:rPr lang="en-GB" sz="2200" b="1" dirty="0"/>
              <a:t> </a:t>
            </a:r>
            <a:r>
              <a:rPr lang="en-GB" sz="2200" b="1" dirty="0" err="1"/>
              <a:t>dieser</a:t>
            </a:r>
            <a:r>
              <a:rPr lang="en-GB" sz="2200" b="1" dirty="0"/>
              <a:t> Position </a:t>
            </a:r>
            <a:r>
              <a:rPr lang="en-GB" sz="2200" dirty="0" err="1"/>
              <a:t>vorher</a:t>
            </a:r>
            <a:r>
              <a:rPr lang="en-GB" sz="2200" dirty="0"/>
              <a:t> </a:t>
            </a:r>
            <a:r>
              <a:rPr lang="en-GB" sz="2200" dirty="0" err="1"/>
              <a:t>schonmal</a:t>
            </a:r>
            <a:r>
              <a:rPr lang="en-GB" sz="2200" dirty="0"/>
              <a:t> </a:t>
            </a:r>
            <a:r>
              <a:rPr lang="en-GB" sz="2200" dirty="0" err="1"/>
              <a:t>gezeigt</a:t>
            </a:r>
            <a:r>
              <a:rPr lang="en-GB" sz="2200" dirty="0"/>
              <a:t> </a:t>
            </a:r>
            <a:r>
              <a:rPr lang="en-GB" sz="2200" dirty="0" err="1"/>
              <a:t>wurde</a:t>
            </a:r>
            <a:r>
              <a:rPr lang="en-GB" sz="2200" dirty="0"/>
              <a:t>. </a:t>
            </a:r>
          </a:p>
          <a:p>
            <a:endParaRPr lang="en-GB" sz="2200" dirty="0"/>
          </a:p>
          <a:p>
            <a:r>
              <a:rPr lang="de-DE" sz="2200" dirty="0"/>
              <a:t>Falls </a:t>
            </a:r>
            <a:r>
              <a:rPr lang="de-DE" sz="2200" b="1" dirty="0"/>
              <a:t>ja</a:t>
            </a:r>
            <a:r>
              <a:rPr lang="de-DE" sz="2200" dirty="0"/>
              <a:t>, drücken Sie die </a:t>
            </a:r>
            <a:r>
              <a:rPr lang="de-DE" sz="2200" b="1" dirty="0"/>
              <a:t>Taste M </a:t>
            </a:r>
            <a:r>
              <a:rPr lang="de-DE" sz="2200" dirty="0"/>
              <a:t>mit dem </a:t>
            </a:r>
            <a:r>
              <a:rPr lang="de-DE" sz="2200" b="1" dirty="0"/>
              <a:t>rechten</a:t>
            </a:r>
            <a:r>
              <a:rPr lang="de-DE" sz="2200" dirty="0"/>
              <a:t> Zeigefinger.</a:t>
            </a:r>
          </a:p>
          <a:p>
            <a:r>
              <a:rPr lang="de-DE" sz="2200" dirty="0"/>
              <a:t>Falls </a:t>
            </a:r>
            <a:r>
              <a:rPr lang="de-DE" sz="2200" b="1" dirty="0"/>
              <a:t>nein</a:t>
            </a:r>
            <a:r>
              <a:rPr lang="de-DE" sz="2200" dirty="0"/>
              <a:t>, drücken Sie die </a:t>
            </a:r>
            <a:r>
              <a:rPr lang="de-DE" sz="2200" b="1" dirty="0"/>
              <a:t>Taste C </a:t>
            </a:r>
            <a:r>
              <a:rPr lang="de-DE" sz="2200" dirty="0"/>
              <a:t>mit dem </a:t>
            </a:r>
            <a:r>
              <a:rPr lang="de-DE" sz="2200" b="1" dirty="0"/>
              <a:t>linken</a:t>
            </a:r>
            <a:r>
              <a:rPr lang="de-DE" sz="2200" dirty="0"/>
              <a:t> Zeigefinger.</a:t>
            </a:r>
          </a:p>
          <a:p>
            <a:endParaRPr lang="en-GB" sz="2200" dirty="0"/>
          </a:p>
          <a:p>
            <a:r>
              <a:rPr lang="en-GB" sz="2200" dirty="0"/>
              <a:t>Die </a:t>
            </a:r>
            <a:r>
              <a:rPr lang="en-GB" sz="2200" dirty="0" err="1"/>
              <a:t>oben</a:t>
            </a:r>
            <a:r>
              <a:rPr lang="en-GB" sz="2200" dirty="0"/>
              <a:t> </a:t>
            </a:r>
            <a:r>
              <a:rPr lang="en-GB" sz="2200" dirty="0" err="1"/>
              <a:t>angebenen</a:t>
            </a:r>
            <a:r>
              <a:rPr lang="en-GB" sz="2200" dirty="0"/>
              <a:t> </a:t>
            </a:r>
            <a:r>
              <a:rPr lang="en-GB" sz="2200" dirty="0" err="1"/>
              <a:t>Instruktionen</a:t>
            </a:r>
            <a:r>
              <a:rPr lang="en-GB" sz="2200" dirty="0"/>
              <a:t> </a:t>
            </a:r>
            <a:r>
              <a:rPr lang="en-GB" sz="2200" dirty="0" err="1"/>
              <a:t>sind</a:t>
            </a:r>
            <a:r>
              <a:rPr lang="en-GB" sz="2200" dirty="0"/>
              <a:t> nun </a:t>
            </a:r>
            <a:r>
              <a:rPr lang="en-GB" sz="2200" dirty="0" err="1"/>
              <a:t>für</a:t>
            </a:r>
            <a:r>
              <a:rPr lang="en-GB" sz="2200" dirty="0"/>
              <a:t> alle </a:t>
            </a:r>
            <a:r>
              <a:rPr lang="en-GB" sz="2200" dirty="0" err="1"/>
              <a:t>Durchgänge</a:t>
            </a:r>
            <a:r>
              <a:rPr lang="en-GB" sz="2200" dirty="0"/>
              <a:t> </a:t>
            </a:r>
            <a:r>
              <a:rPr lang="en-GB" sz="2200" dirty="0" err="1"/>
              <a:t>gleich</a:t>
            </a:r>
            <a:r>
              <a:rPr lang="en-GB" sz="2200" dirty="0"/>
              <a:t>. </a:t>
            </a:r>
            <a:r>
              <a:rPr lang="en-GB" sz="2200" dirty="0" err="1"/>
              <a:t>Drücken</a:t>
            </a:r>
            <a:r>
              <a:rPr lang="en-GB" sz="2200" dirty="0"/>
              <a:t> Sie </a:t>
            </a:r>
            <a:r>
              <a:rPr lang="en-GB" sz="2200" dirty="0" err="1"/>
              <a:t>daher</a:t>
            </a:r>
            <a:r>
              <a:rPr lang="en-GB" sz="2200" dirty="0"/>
              <a:t> die </a:t>
            </a:r>
            <a:r>
              <a:rPr lang="en-GB" sz="2200" dirty="0" err="1"/>
              <a:t>entsprechende</a:t>
            </a:r>
            <a:r>
              <a:rPr lang="en-GB" sz="2200" dirty="0"/>
              <a:t> Taste </a:t>
            </a:r>
            <a:r>
              <a:rPr lang="en-GB" sz="2200" dirty="0" err="1"/>
              <a:t>sobald</a:t>
            </a:r>
            <a:r>
              <a:rPr lang="en-GB" sz="2200" dirty="0"/>
              <a:t> Sie </a:t>
            </a:r>
            <a:r>
              <a:rPr lang="en-GB" sz="2200" dirty="0" err="1"/>
              <a:t>entschieden</a:t>
            </a:r>
            <a:r>
              <a:rPr lang="en-GB" sz="2200" dirty="0"/>
              <a:t> </a:t>
            </a:r>
            <a:r>
              <a:rPr lang="en-GB" sz="2200" dirty="0" err="1"/>
              <a:t>haben</a:t>
            </a:r>
            <a:r>
              <a:rPr lang="en-GB" sz="2200" dirty="0"/>
              <a:t>, </a:t>
            </a:r>
            <a:r>
              <a:rPr lang="en-GB" sz="2200" dirty="0" err="1"/>
              <a:t>ob</a:t>
            </a:r>
            <a:r>
              <a:rPr lang="en-GB" sz="2200" dirty="0"/>
              <a:t> die </a:t>
            </a:r>
            <a:r>
              <a:rPr lang="en-GB" sz="2200" dirty="0" err="1"/>
              <a:t>Zahl</a:t>
            </a:r>
            <a:r>
              <a:rPr lang="en-GB" sz="2200" dirty="0"/>
              <a:t> </a:t>
            </a:r>
            <a:r>
              <a:rPr lang="en-GB" sz="2200" dirty="0" err="1"/>
              <a:t>wiederholt</a:t>
            </a:r>
            <a:r>
              <a:rPr lang="en-GB" sz="2200" dirty="0"/>
              <a:t> </a:t>
            </a:r>
            <a:r>
              <a:rPr lang="en-GB" sz="2200" dirty="0" err="1"/>
              <a:t>wurde</a:t>
            </a:r>
            <a:r>
              <a:rPr lang="en-GB" sz="2200" dirty="0"/>
              <a:t>, </a:t>
            </a:r>
            <a:r>
              <a:rPr lang="en-GB" sz="2200" dirty="0" err="1"/>
              <a:t>oder</a:t>
            </a:r>
            <a:r>
              <a:rPr lang="en-GB" sz="2200" dirty="0"/>
              <a:t> </a:t>
            </a:r>
            <a:r>
              <a:rPr lang="en-GB" sz="2200" dirty="0" err="1"/>
              <a:t>nicht</a:t>
            </a:r>
            <a:r>
              <a:rPr lang="en-GB" sz="2200" dirty="0"/>
              <a:t>.</a:t>
            </a:r>
          </a:p>
        </p:txBody>
      </p:sp>
      <p:grpSp>
        <p:nvGrpSpPr>
          <p:cNvPr id="21" name="Group 20">
            <a:extLst>
              <a:ext uri="{FF2B5EF4-FFF2-40B4-BE49-F238E27FC236}">
                <a16:creationId xmlns:a16="http://schemas.microsoft.com/office/drawing/2014/main" id="{2E7F8948-4112-40ED-8343-9D19C9D5ABA8}"/>
              </a:ext>
            </a:extLst>
          </p:cNvPr>
          <p:cNvGrpSpPr/>
          <p:nvPr/>
        </p:nvGrpSpPr>
        <p:grpSpPr>
          <a:xfrm>
            <a:off x="1717177" y="3605648"/>
            <a:ext cx="1260000" cy="1260000"/>
            <a:chOff x="2234152" y="3318234"/>
            <a:chExt cx="1260000" cy="1260000"/>
          </a:xfrm>
        </p:grpSpPr>
        <p:grpSp>
          <p:nvGrpSpPr>
            <p:cNvPr id="18" name="Group 17">
              <a:extLst>
                <a:ext uri="{FF2B5EF4-FFF2-40B4-BE49-F238E27FC236}">
                  <a16:creationId xmlns:a16="http://schemas.microsoft.com/office/drawing/2014/main" id="{634670F6-1C27-418A-BA63-EA09D512BAA9}"/>
                </a:ext>
              </a:extLst>
            </p:cNvPr>
            <p:cNvGrpSpPr/>
            <p:nvPr/>
          </p:nvGrpSpPr>
          <p:grpSpPr>
            <a:xfrm>
              <a:off x="2234152" y="3318234"/>
              <a:ext cx="1260000" cy="1260000"/>
              <a:chOff x="2290713" y="3242561"/>
              <a:chExt cx="1818854" cy="1800000"/>
            </a:xfrm>
          </p:grpSpPr>
          <p:sp>
            <p:nvSpPr>
              <p:cNvPr id="7" name="Rechteck 16">
                <a:extLst>
                  <a:ext uri="{FF2B5EF4-FFF2-40B4-BE49-F238E27FC236}">
                    <a16:creationId xmlns:a16="http://schemas.microsoft.com/office/drawing/2014/main" id="{38AF6087-D8FC-4E7B-B296-0175DD69B82D}"/>
                  </a:ext>
                </a:extLst>
              </p:cNvPr>
              <p:cNvSpPr/>
              <p:nvPr/>
            </p:nvSpPr>
            <p:spPr>
              <a:xfrm>
                <a:off x="2309567" y="3242561"/>
                <a:ext cx="1800000" cy="180000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cxnSp>
            <p:nvCxnSpPr>
              <p:cNvPr id="8" name="Gerader Verbinder 17">
                <a:extLst>
                  <a:ext uri="{FF2B5EF4-FFF2-40B4-BE49-F238E27FC236}">
                    <a16:creationId xmlns:a16="http://schemas.microsoft.com/office/drawing/2014/main" id="{EC5CD337-AF87-42B7-B6D5-38174A5C8C9A}"/>
                  </a:ext>
                </a:extLst>
              </p:cNvPr>
              <p:cNvCxnSpPr>
                <a:cxnSpLocks/>
              </p:cNvCxnSpPr>
              <p:nvPr/>
            </p:nvCxnSpPr>
            <p:spPr>
              <a:xfrm>
                <a:off x="2888273"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Gerader Verbinder 18">
                <a:extLst>
                  <a:ext uri="{FF2B5EF4-FFF2-40B4-BE49-F238E27FC236}">
                    <a16:creationId xmlns:a16="http://schemas.microsoft.com/office/drawing/2014/main" id="{7900033A-B90C-4717-A18E-E59436CACCF9}"/>
                  </a:ext>
                </a:extLst>
              </p:cNvPr>
              <p:cNvCxnSpPr>
                <a:cxnSpLocks/>
              </p:cNvCxnSpPr>
              <p:nvPr/>
            </p:nvCxnSpPr>
            <p:spPr>
              <a:xfrm>
                <a:off x="3503336"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Gerader Verbinder 19">
                <a:extLst>
                  <a:ext uri="{FF2B5EF4-FFF2-40B4-BE49-F238E27FC236}">
                    <a16:creationId xmlns:a16="http://schemas.microsoft.com/office/drawing/2014/main" id="{1D23231F-0D6C-4337-A946-0813213A1DFE}"/>
                  </a:ext>
                </a:extLst>
              </p:cNvPr>
              <p:cNvCxnSpPr>
                <a:cxnSpLocks/>
              </p:cNvCxnSpPr>
              <p:nvPr/>
            </p:nvCxnSpPr>
            <p:spPr>
              <a:xfrm>
                <a:off x="2290713" y="3835264"/>
                <a:ext cx="18000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1" name="Gerader Verbinder 20">
                <a:extLst>
                  <a:ext uri="{FF2B5EF4-FFF2-40B4-BE49-F238E27FC236}">
                    <a16:creationId xmlns:a16="http://schemas.microsoft.com/office/drawing/2014/main" id="{6799A21C-2F75-4C4F-B8EE-12A0F1726907}"/>
                  </a:ext>
                </a:extLst>
              </p:cNvPr>
              <p:cNvCxnSpPr>
                <a:cxnSpLocks/>
              </p:cNvCxnSpPr>
              <p:nvPr/>
            </p:nvCxnSpPr>
            <p:spPr>
              <a:xfrm>
                <a:off x="2290713" y="4446460"/>
                <a:ext cx="1800000"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20" name="TextBox 19">
              <a:extLst>
                <a:ext uri="{FF2B5EF4-FFF2-40B4-BE49-F238E27FC236}">
                  <a16:creationId xmlns:a16="http://schemas.microsoft.com/office/drawing/2014/main" id="{56789DA2-8CEF-407B-A454-3348BB5BDC35}"/>
                </a:ext>
              </a:extLst>
            </p:cNvPr>
            <p:cNvSpPr txBox="1"/>
            <p:nvPr/>
          </p:nvSpPr>
          <p:spPr>
            <a:xfrm>
              <a:off x="2695762" y="3683909"/>
              <a:ext cx="324655" cy="477054"/>
            </a:xfrm>
            <a:prstGeom prst="rect">
              <a:avLst/>
            </a:prstGeom>
            <a:noFill/>
          </p:spPr>
          <p:txBody>
            <a:bodyPr wrap="square" rtlCol="0">
              <a:spAutoFit/>
            </a:bodyPr>
            <a:lstStyle/>
            <a:p>
              <a:pPr algn="ctr"/>
              <a:r>
                <a:rPr lang="en-GB" sz="2500" dirty="0"/>
                <a:t>+</a:t>
              </a:r>
            </a:p>
          </p:txBody>
        </p:sp>
      </p:grpSp>
      <p:grpSp>
        <p:nvGrpSpPr>
          <p:cNvPr id="22" name="Group 21">
            <a:extLst>
              <a:ext uri="{FF2B5EF4-FFF2-40B4-BE49-F238E27FC236}">
                <a16:creationId xmlns:a16="http://schemas.microsoft.com/office/drawing/2014/main" id="{36BDCCF4-2846-42A8-9114-3B1DBEEF5D42}"/>
              </a:ext>
            </a:extLst>
          </p:cNvPr>
          <p:cNvGrpSpPr/>
          <p:nvPr/>
        </p:nvGrpSpPr>
        <p:grpSpPr>
          <a:xfrm>
            <a:off x="3434968" y="4007595"/>
            <a:ext cx="1260000" cy="1260000"/>
            <a:chOff x="2234152" y="3318234"/>
            <a:chExt cx="1260000" cy="1260000"/>
          </a:xfrm>
        </p:grpSpPr>
        <p:grpSp>
          <p:nvGrpSpPr>
            <p:cNvPr id="23" name="Group 22">
              <a:extLst>
                <a:ext uri="{FF2B5EF4-FFF2-40B4-BE49-F238E27FC236}">
                  <a16:creationId xmlns:a16="http://schemas.microsoft.com/office/drawing/2014/main" id="{757BC579-45FB-449E-B591-756F7ED7FB92}"/>
                </a:ext>
              </a:extLst>
            </p:cNvPr>
            <p:cNvGrpSpPr/>
            <p:nvPr/>
          </p:nvGrpSpPr>
          <p:grpSpPr>
            <a:xfrm>
              <a:off x="2234152" y="3318234"/>
              <a:ext cx="1260000" cy="1260000"/>
              <a:chOff x="2290713" y="3242561"/>
              <a:chExt cx="1818854" cy="1800000"/>
            </a:xfrm>
          </p:grpSpPr>
          <p:sp>
            <p:nvSpPr>
              <p:cNvPr id="25" name="Rechteck 16">
                <a:extLst>
                  <a:ext uri="{FF2B5EF4-FFF2-40B4-BE49-F238E27FC236}">
                    <a16:creationId xmlns:a16="http://schemas.microsoft.com/office/drawing/2014/main" id="{4FC313EF-FF30-4715-BA45-CAEC40E68FE4}"/>
                  </a:ext>
                </a:extLst>
              </p:cNvPr>
              <p:cNvSpPr/>
              <p:nvPr/>
            </p:nvSpPr>
            <p:spPr>
              <a:xfrm>
                <a:off x="2309567" y="3242561"/>
                <a:ext cx="1800000" cy="180000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cxnSp>
            <p:nvCxnSpPr>
              <p:cNvPr id="26" name="Gerader Verbinder 17">
                <a:extLst>
                  <a:ext uri="{FF2B5EF4-FFF2-40B4-BE49-F238E27FC236}">
                    <a16:creationId xmlns:a16="http://schemas.microsoft.com/office/drawing/2014/main" id="{55CA8F22-FE31-4B5F-A85F-A5A71D12C9F6}"/>
                  </a:ext>
                </a:extLst>
              </p:cNvPr>
              <p:cNvCxnSpPr>
                <a:cxnSpLocks/>
              </p:cNvCxnSpPr>
              <p:nvPr/>
            </p:nvCxnSpPr>
            <p:spPr>
              <a:xfrm>
                <a:off x="2888273"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Gerader Verbinder 18">
                <a:extLst>
                  <a:ext uri="{FF2B5EF4-FFF2-40B4-BE49-F238E27FC236}">
                    <a16:creationId xmlns:a16="http://schemas.microsoft.com/office/drawing/2014/main" id="{EC115465-192B-4468-B7F0-D1B7DA9F7CDE}"/>
                  </a:ext>
                </a:extLst>
              </p:cNvPr>
              <p:cNvCxnSpPr>
                <a:cxnSpLocks/>
              </p:cNvCxnSpPr>
              <p:nvPr/>
            </p:nvCxnSpPr>
            <p:spPr>
              <a:xfrm>
                <a:off x="3503336"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28" name="Gerader Verbinder 19">
                <a:extLst>
                  <a:ext uri="{FF2B5EF4-FFF2-40B4-BE49-F238E27FC236}">
                    <a16:creationId xmlns:a16="http://schemas.microsoft.com/office/drawing/2014/main" id="{A080B010-49FE-463F-8D9E-D85D119DF693}"/>
                  </a:ext>
                </a:extLst>
              </p:cNvPr>
              <p:cNvCxnSpPr>
                <a:cxnSpLocks/>
              </p:cNvCxnSpPr>
              <p:nvPr/>
            </p:nvCxnSpPr>
            <p:spPr>
              <a:xfrm>
                <a:off x="2290713" y="3835264"/>
                <a:ext cx="18000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9" name="Gerader Verbinder 20">
                <a:extLst>
                  <a:ext uri="{FF2B5EF4-FFF2-40B4-BE49-F238E27FC236}">
                    <a16:creationId xmlns:a16="http://schemas.microsoft.com/office/drawing/2014/main" id="{CAAAC883-BF80-459E-A22B-7B9397F49EB7}"/>
                  </a:ext>
                </a:extLst>
              </p:cNvPr>
              <p:cNvCxnSpPr>
                <a:cxnSpLocks/>
              </p:cNvCxnSpPr>
              <p:nvPr/>
            </p:nvCxnSpPr>
            <p:spPr>
              <a:xfrm>
                <a:off x="2290713" y="4446460"/>
                <a:ext cx="1800000"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24" name="TextBox 23">
              <a:extLst>
                <a:ext uri="{FF2B5EF4-FFF2-40B4-BE49-F238E27FC236}">
                  <a16:creationId xmlns:a16="http://schemas.microsoft.com/office/drawing/2014/main" id="{4275F582-9016-4751-8F0F-DB82D6D358B7}"/>
                </a:ext>
              </a:extLst>
            </p:cNvPr>
            <p:cNvSpPr txBox="1"/>
            <p:nvPr/>
          </p:nvSpPr>
          <p:spPr>
            <a:xfrm>
              <a:off x="2695762" y="3683909"/>
              <a:ext cx="324655" cy="477054"/>
            </a:xfrm>
            <a:prstGeom prst="rect">
              <a:avLst/>
            </a:prstGeom>
            <a:noFill/>
          </p:spPr>
          <p:txBody>
            <a:bodyPr wrap="square" rtlCol="0">
              <a:spAutoFit/>
            </a:bodyPr>
            <a:lstStyle/>
            <a:p>
              <a:pPr algn="ctr"/>
              <a:r>
                <a:rPr lang="en-GB" sz="2500" dirty="0"/>
                <a:t>+</a:t>
              </a:r>
            </a:p>
          </p:txBody>
        </p:sp>
      </p:grpSp>
      <p:grpSp>
        <p:nvGrpSpPr>
          <p:cNvPr id="30" name="Group 29">
            <a:extLst>
              <a:ext uri="{FF2B5EF4-FFF2-40B4-BE49-F238E27FC236}">
                <a16:creationId xmlns:a16="http://schemas.microsoft.com/office/drawing/2014/main" id="{96C67222-90B4-47C9-8701-01BA57F4FCAA}"/>
              </a:ext>
            </a:extLst>
          </p:cNvPr>
          <p:cNvGrpSpPr/>
          <p:nvPr/>
        </p:nvGrpSpPr>
        <p:grpSpPr>
          <a:xfrm>
            <a:off x="5139698" y="4422487"/>
            <a:ext cx="1260000" cy="1260000"/>
            <a:chOff x="2234152" y="3318234"/>
            <a:chExt cx="1260000" cy="1260000"/>
          </a:xfrm>
        </p:grpSpPr>
        <p:grpSp>
          <p:nvGrpSpPr>
            <p:cNvPr id="31" name="Group 30">
              <a:extLst>
                <a:ext uri="{FF2B5EF4-FFF2-40B4-BE49-F238E27FC236}">
                  <a16:creationId xmlns:a16="http://schemas.microsoft.com/office/drawing/2014/main" id="{A203B21B-656C-4843-A79D-72B54FF2850C}"/>
                </a:ext>
              </a:extLst>
            </p:cNvPr>
            <p:cNvGrpSpPr/>
            <p:nvPr/>
          </p:nvGrpSpPr>
          <p:grpSpPr>
            <a:xfrm>
              <a:off x="2234152" y="3318234"/>
              <a:ext cx="1260000" cy="1260000"/>
              <a:chOff x="2290713" y="3242561"/>
              <a:chExt cx="1818854" cy="1800000"/>
            </a:xfrm>
          </p:grpSpPr>
          <p:sp>
            <p:nvSpPr>
              <p:cNvPr id="33" name="Rechteck 16">
                <a:extLst>
                  <a:ext uri="{FF2B5EF4-FFF2-40B4-BE49-F238E27FC236}">
                    <a16:creationId xmlns:a16="http://schemas.microsoft.com/office/drawing/2014/main" id="{6D3A0BDE-6403-4A83-95CC-5A9623E099DB}"/>
                  </a:ext>
                </a:extLst>
              </p:cNvPr>
              <p:cNvSpPr/>
              <p:nvPr/>
            </p:nvSpPr>
            <p:spPr>
              <a:xfrm>
                <a:off x="2309567" y="3242561"/>
                <a:ext cx="1800000" cy="180000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cxnSp>
            <p:nvCxnSpPr>
              <p:cNvPr id="34" name="Gerader Verbinder 17">
                <a:extLst>
                  <a:ext uri="{FF2B5EF4-FFF2-40B4-BE49-F238E27FC236}">
                    <a16:creationId xmlns:a16="http://schemas.microsoft.com/office/drawing/2014/main" id="{1671B23E-6D18-46C8-AC07-99CC73817F6E}"/>
                  </a:ext>
                </a:extLst>
              </p:cNvPr>
              <p:cNvCxnSpPr>
                <a:cxnSpLocks/>
              </p:cNvCxnSpPr>
              <p:nvPr/>
            </p:nvCxnSpPr>
            <p:spPr>
              <a:xfrm>
                <a:off x="2888273"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Gerader Verbinder 18">
                <a:extLst>
                  <a:ext uri="{FF2B5EF4-FFF2-40B4-BE49-F238E27FC236}">
                    <a16:creationId xmlns:a16="http://schemas.microsoft.com/office/drawing/2014/main" id="{6C54582A-02FB-46F6-A1CA-EB992C316D8A}"/>
                  </a:ext>
                </a:extLst>
              </p:cNvPr>
              <p:cNvCxnSpPr>
                <a:cxnSpLocks/>
              </p:cNvCxnSpPr>
              <p:nvPr/>
            </p:nvCxnSpPr>
            <p:spPr>
              <a:xfrm>
                <a:off x="3503336"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36" name="Gerader Verbinder 19">
                <a:extLst>
                  <a:ext uri="{FF2B5EF4-FFF2-40B4-BE49-F238E27FC236}">
                    <a16:creationId xmlns:a16="http://schemas.microsoft.com/office/drawing/2014/main" id="{A1519A7E-011D-4DD9-8317-7BB3A0A6E4DF}"/>
                  </a:ext>
                </a:extLst>
              </p:cNvPr>
              <p:cNvCxnSpPr>
                <a:cxnSpLocks/>
              </p:cNvCxnSpPr>
              <p:nvPr/>
            </p:nvCxnSpPr>
            <p:spPr>
              <a:xfrm>
                <a:off x="2290713" y="3835264"/>
                <a:ext cx="18000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7" name="Gerader Verbinder 20">
                <a:extLst>
                  <a:ext uri="{FF2B5EF4-FFF2-40B4-BE49-F238E27FC236}">
                    <a16:creationId xmlns:a16="http://schemas.microsoft.com/office/drawing/2014/main" id="{0CE3D3F4-3125-43E5-A7DC-B43A3C04CC76}"/>
                  </a:ext>
                </a:extLst>
              </p:cNvPr>
              <p:cNvCxnSpPr>
                <a:cxnSpLocks/>
              </p:cNvCxnSpPr>
              <p:nvPr/>
            </p:nvCxnSpPr>
            <p:spPr>
              <a:xfrm>
                <a:off x="2290713" y="4446460"/>
                <a:ext cx="1800000"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32" name="TextBox 31">
              <a:extLst>
                <a:ext uri="{FF2B5EF4-FFF2-40B4-BE49-F238E27FC236}">
                  <a16:creationId xmlns:a16="http://schemas.microsoft.com/office/drawing/2014/main" id="{CAF78867-37DC-4210-9231-749DEF479419}"/>
                </a:ext>
              </a:extLst>
            </p:cNvPr>
            <p:cNvSpPr txBox="1"/>
            <p:nvPr/>
          </p:nvSpPr>
          <p:spPr>
            <a:xfrm>
              <a:off x="2695762" y="3683909"/>
              <a:ext cx="324655" cy="477054"/>
            </a:xfrm>
            <a:prstGeom prst="rect">
              <a:avLst/>
            </a:prstGeom>
            <a:noFill/>
          </p:spPr>
          <p:txBody>
            <a:bodyPr wrap="square" rtlCol="0">
              <a:spAutoFit/>
            </a:bodyPr>
            <a:lstStyle/>
            <a:p>
              <a:pPr algn="ctr"/>
              <a:r>
                <a:rPr lang="en-GB" sz="2500" dirty="0"/>
                <a:t>+</a:t>
              </a:r>
            </a:p>
          </p:txBody>
        </p:sp>
      </p:grpSp>
      <p:grpSp>
        <p:nvGrpSpPr>
          <p:cNvPr id="38" name="Group 37">
            <a:extLst>
              <a:ext uri="{FF2B5EF4-FFF2-40B4-BE49-F238E27FC236}">
                <a16:creationId xmlns:a16="http://schemas.microsoft.com/office/drawing/2014/main" id="{B86C4BAD-68D1-42ED-8199-4AD21C96600E}"/>
              </a:ext>
            </a:extLst>
          </p:cNvPr>
          <p:cNvGrpSpPr/>
          <p:nvPr/>
        </p:nvGrpSpPr>
        <p:grpSpPr>
          <a:xfrm>
            <a:off x="1781213" y="3574207"/>
            <a:ext cx="7147309" cy="2541694"/>
            <a:chOff x="-2829063" y="2055062"/>
            <a:chExt cx="7147309" cy="2541694"/>
          </a:xfrm>
        </p:grpSpPr>
        <p:grpSp>
          <p:nvGrpSpPr>
            <p:cNvPr id="39" name="Group 38">
              <a:extLst>
                <a:ext uri="{FF2B5EF4-FFF2-40B4-BE49-F238E27FC236}">
                  <a16:creationId xmlns:a16="http://schemas.microsoft.com/office/drawing/2014/main" id="{AF1F7A30-FEE0-4599-9755-10B519DAFEFC}"/>
                </a:ext>
              </a:extLst>
            </p:cNvPr>
            <p:cNvGrpSpPr/>
            <p:nvPr/>
          </p:nvGrpSpPr>
          <p:grpSpPr>
            <a:xfrm>
              <a:off x="2234152" y="3318234"/>
              <a:ext cx="1260000" cy="1260000"/>
              <a:chOff x="2290713" y="3242561"/>
              <a:chExt cx="1818854" cy="1800000"/>
            </a:xfrm>
          </p:grpSpPr>
          <p:sp>
            <p:nvSpPr>
              <p:cNvPr id="41" name="Rechteck 16">
                <a:extLst>
                  <a:ext uri="{FF2B5EF4-FFF2-40B4-BE49-F238E27FC236}">
                    <a16:creationId xmlns:a16="http://schemas.microsoft.com/office/drawing/2014/main" id="{ACC14792-1D67-498E-AB56-E53B57CB50CB}"/>
                  </a:ext>
                </a:extLst>
              </p:cNvPr>
              <p:cNvSpPr/>
              <p:nvPr/>
            </p:nvSpPr>
            <p:spPr>
              <a:xfrm>
                <a:off x="2309567" y="3242561"/>
                <a:ext cx="1800000" cy="180000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cxnSp>
            <p:nvCxnSpPr>
              <p:cNvPr id="42" name="Gerader Verbinder 17">
                <a:extLst>
                  <a:ext uri="{FF2B5EF4-FFF2-40B4-BE49-F238E27FC236}">
                    <a16:creationId xmlns:a16="http://schemas.microsoft.com/office/drawing/2014/main" id="{306E245C-0A45-4A1D-91C8-989A3AD4DD32}"/>
                  </a:ext>
                </a:extLst>
              </p:cNvPr>
              <p:cNvCxnSpPr>
                <a:cxnSpLocks/>
              </p:cNvCxnSpPr>
              <p:nvPr/>
            </p:nvCxnSpPr>
            <p:spPr>
              <a:xfrm>
                <a:off x="2888273"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43" name="Gerader Verbinder 18">
                <a:extLst>
                  <a:ext uri="{FF2B5EF4-FFF2-40B4-BE49-F238E27FC236}">
                    <a16:creationId xmlns:a16="http://schemas.microsoft.com/office/drawing/2014/main" id="{F2D964DF-F87C-456B-9EBA-A3811F9963C5}"/>
                  </a:ext>
                </a:extLst>
              </p:cNvPr>
              <p:cNvCxnSpPr>
                <a:cxnSpLocks/>
              </p:cNvCxnSpPr>
              <p:nvPr/>
            </p:nvCxnSpPr>
            <p:spPr>
              <a:xfrm>
                <a:off x="3503336"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44" name="Gerader Verbinder 19">
                <a:extLst>
                  <a:ext uri="{FF2B5EF4-FFF2-40B4-BE49-F238E27FC236}">
                    <a16:creationId xmlns:a16="http://schemas.microsoft.com/office/drawing/2014/main" id="{6BF301A7-EF74-4D3C-B602-6852CE8CF0DE}"/>
                  </a:ext>
                </a:extLst>
              </p:cNvPr>
              <p:cNvCxnSpPr>
                <a:cxnSpLocks/>
              </p:cNvCxnSpPr>
              <p:nvPr/>
            </p:nvCxnSpPr>
            <p:spPr>
              <a:xfrm>
                <a:off x="2290713" y="3835264"/>
                <a:ext cx="18000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45" name="Gerader Verbinder 20">
                <a:extLst>
                  <a:ext uri="{FF2B5EF4-FFF2-40B4-BE49-F238E27FC236}">
                    <a16:creationId xmlns:a16="http://schemas.microsoft.com/office/drawing/2014/main" id="{8656FF72-90EB-4A06-9A08-456FE04C5147}"/>
                  </a:ext>
                </a:extLst>
              </p:cNvPr>
              <p:cNvCxnSpPr>
                <a:cxnSpLocks/>
              </p:cNvCxnSpPr>
              <p:nvPr/>
            </p:nvCxnSpPr>
            <p:spPr>
              <a:xfrm>
                <a:off x="2290713" y="4446460"/>
                <a:ext cx="1800000"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40" name="TextBox 39">
              <a:extLst>
                <a:ext uri="{FF2B5EF4-FFF2-40B4-BE49-F238E27FC236}">
                  <a16:creationId xmlns:a16="http://schemas.microsoft.com/office/drawing/2014/main" id="{B3A67AD2-19FB-4455-859B-E41B69138CE7}"/>
                </a:ext>
              </a:extLst>
            </p:cNvPr>
            <p:cNvSpPr txBox="1"/>
            <p:nvPr/>
          </p:nvSpPr>
          <p:spPr>
            <a:xfrm>
              <a:off x="2695762" y="3683909"/>
              <a:ext cx="324655" cy="477054"/>
            </a:xfrm>
            <a:prstGeom prst="rect">
              <a:avLst/>
            </a:prstGeom>
            <a:noFill/>
          </p:spPr>
          <p:txBody>
            <a:bodyPr wrap="square" rtlCol="0">
              <a:spAutoFit/>
            </a:bodyPr>
            <a:lstStyle/>
            <a:p>
              <a:pPr algn="ctr"/>
              <a:r>
                <a:rPr lang="en-GB" sz="2500" dirty="0"/>
                <a:t>?</a:t>
              </a:r>
            </a:p>
          </p:txBody>
        </p:sp>
        <p:sp>
          <p:nvSpPr>
            <p:cNvPr id="54" name="TextBox 53">
              <a:extLst>
                <a:ext uri="{FF2B5EF4-FFF2-40B4-BE49-F238E27FC236}">
                  <a16:creationId xmlns:a16="http://schemas.microsoft.com/office/drawing/2014/main" id="{42B8A53D-D1C5-4E31-B87A-CD5D30438852}"/>
                </a:ext>
              </a:extLst>
            </p:cNvPr>
            <p:cNvSpPr txBox="1"/>
            <p:nvPr/>
          </p:nvSpPr>
          <p:spPr>
            <a:xfrm>
              <a:off x="-2829063" y="2055062"/>
              <a:ext cx="324655" cy="477054"/>
            </a:xfrm>
            <a:prstGeom prst="rect">
              <a:avLst/>
            </a:prstGeom>
            <a:noFill/>
          </p:spPr>
          <p:txBody>
            <a:bodyPr wrap="square" rtlCol="0">
              <a:spAutoFit/>
            </a:bodyPr>
            <a:lstStyle/>
            <a:p>
              <a:pPr algn="ctr"/>
              <a:r>
                <a:rPr lang="en-GB" sz="2500" dirty="0"/>
                <a:t>1</a:t>
              </a:r>
            </a:p>
          </p:txBody>
        </p:sp>
        <p:sp>
          <p:nvSpPr>
            <p:cNvPr id="60" name="TextBox 59">
              <a:extLst>
                <a:ext uri="{FF2B5EF4-FFF2-40B4-BE49-F238E27FC236}">
                  <a16:creationId xmlns:a16="http://schemas.microsoft.com/office/drawing/2014/main" id="{E5CC10AE-1B01-40D1-921F-8657769B1E08}"/>
                </a:ext>
              </a:extLst>
            </p:cNvPr>
            <p:cNvSpPr txBox="1"/>
            <p:nvPr/>
          </p:nvSpPr>
          <p:spPr>
            <a:xfrm>
              <a:off x="-1139982" y="2879923"/>
              <a:ext cx="324655" cy="477054"/>
            </a:xfrm>
            <a:prstGeom prst="rect">
              <a:avLst/>
            </a:prstGeom>
            <a:noFill/>
          </p:spPr>
          <p:txBody>
            <a:bodyPr wrap="square" rtlCol="0">
              <a:spAutoFit/>
            </a:bodyPr>
            <a:lstStyle/>
            <a:p>
              <a:pPr algn="ctr"/>
              <a:r>
                <a:rPr lang="en-GB" sz="2500" dirty="0"/>
                <a:t>8</a:t>
              </a:r>
            </a:p>
          </p:txBody>
        </p:sp>
        <p:sp>
          <p:nvSpPr>
            <p:cNvPr id="61" name="TextBox 60">
              <a:extLst>
                <a:ext uri="{FF2B5EF4-FFF2-40B4-BE49-F238E27FC236}">
                  <a16:creationId xmlns:a16="http://schemas.microsoft.com/office/drawing/2014/main" id="{A3661BA1-4BA1-450A-AEFF-82EEDD4DC9B8}"/>
                </a:ext>
              </a:extLst>
            </p:cNvPr>
            <p:cNvSpPr txBox="1"/>
            <p:nvPr/>
          </p:nvSpPr>
          <p:spPr>
            <a:xfrm>
              <a:off x="1417112" y="2863694"/>
              <a:ext cx="324655" cy="477054"/>
            </a:xfrm>
            <a:prstGeom prst="rect">
              <a:avLst/>
            </a:prstGeom>
            <a:noFill/>
          </p:spPr>
          <p:txBody>
            <a:bodyPr wrap="square" rtlCol="0">
              <a:spAutoFit/>
            </a:bodyPr>
            <a:lstStyle/>
            <a:p>
              <a:pPr algn="ctr"/>
              <a:r>
                <a:rPr lang="en-GB" sz="2500" dirty="0"/>
                <a:t>7</a:t>
              </a:r>
            </a:p>
          </p:txBody>
        </p:sp>
        <p:sp>
          <p:nvSpPr>
            <p:cNvPr id="62" name="TextBox 61">
              <a:extLst>
                <a:ext uri="{FF2B5EF4-FFF2-40B4-BE49-F238E27FC236}">
                  <a16:creationId xmlns:a16="http://schemas.microsoft.com/office/drawing/2014/main" id="{0F684347-284C-4169-8CD8-F9CFDEA94B2E}"/>
                </a:ext>
              </a:extLst>
            </p:cNvPr>
            <p:cNvSpPr txBox="1"/>
            <p:nvPr/>
          </p:nvSpPr>
          <p:spPr>
            <a:xfrm>
              <a:off x="3993591" y="4119702"/>
              <a:ext cx="324655" cy="477054"/>
            </a:xfrm>
            <a:prstGeom prst="rect">
              <a:avLst/>
            </a:prstGeom>
            <a:noFill/>
          </p:spPr>
          <p:txBody>
            <a:bodyPr wrap="square" rtlCol="0">
              <a:spAutoFit/>
            </a:bodyPr>
            <a:lstStyle/>
            <a:p>
              <a:pPr algn="ctr"/>
              <a:r>
                <a:rPr lang="en-GB" sz="2500" dirty="0"/>
                <a:t>8</a:t>
              </a:r>
            </a:p>
          </p:txBody>
        </p:sp>
      </p:grpSp>
      <p:grpSp>
        <p:nvGrpSpPr>
          <p:cNvPr id="46" name="Group 45">
            <a:extLst>
              <a:ext uri="{FF2B5EF4-FFF2-40B4-BE49-F238E27FC236}">
                <a16:creationId xmlns:a16="http://schemas.microsoft.com/office/drawing/2014/main" id="{02D4FC78-5464-44D2-9BBD-DA989A6346E3}"/>
              </a:ext>
            </a:extLst>
          </p:cNvPr>
          <p:cNvGrpSpPr/>
          <p:nvPr/>
        </p:nvGrpSpPr>
        <p:grpSpPr>
          <a:xfrm>
            <a:off x="8549158" y="5252271"/>
            <a:ext cx="1260000" cy="1260000"/>
            <a:chOff x="2234152" y="3318234"/>
            <a:chExt cx="1260000" cy="1260000"/>
          </a:xfrm>
        </p:grpSpPr>
        <p:grpSp>
          <p:nvGrpSpPr>
            <p:cNvPr id="47" name="Group 46">
              <a:extLst>
                <a:ext uri="{FF2B5EF4-FFF2-40B4-BE49-F238E27FC236}">
                  <a16:creationId xmlns:a16="http://schemas.microsoft.com/office/drawing/2014/main" id="{8F648054-1C93-4ED7-901D-688C660B7C77}"/>
                </a:ext>
              </a:extLst>
            </p:cNvPr>
            <p:cNvGrpSpPr/>
            <p:nvPr/>
          </p:nvGrpSpPr>
          <p:grpSpPr>
            <a:xfrm>
              <a:off x="2234152" y="3318234"/>
              <a:ext cx="1260000" cy="1260000"/>
              <a:chOff x="2290713" y="3242561"/>
              <a:chExt cx="1818854" cy="1800000"/>
            </a:xfrm>
          </p:grpSpPr>
          <p:sp>
            <p:nvSpPr>
              <p:cNvPr id="49" name="Rechteck 16">
                <a:extLst>
                  <a:ext uri="{FF2B5EF4-FFF2-40B4-BE49-F238E27FC236}">
                    <a16:creationId xmlns:a16="http://schemas.microsoft.com/office/drawing/2014/main" id="{8E4B8E1E-B395-431A-B04C-2AAA92EA887D}"/>
                  </a:ext>
                </a:extLst>
              </p:cNvPr>
              <p:cNvSpPr/>
              <p:nvPr/>
            </p:nvSpPr>
            <p:spPr>
              <a:xfrm>
                <a:off x="2309567" y="3242561"/>
                <a:ext cx="1800000" cy="180000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cxnSp>
            <p:nvCxnSpPr>
              <p:cNvPr id="50" name="Gerader Verbinder 17">
                <a:extLst>
                  <a:ext uri="{FF2B5EF4-FFF2-40B4-BE49-F238E27FC236}">
                    <a16:creationId xmlns:a16="http://schemas.microsoft.com/office/drawing/2014/main" id="{E53240EF-CEB0-4BF3-9A37-D30378E45357}"/>
                  </a:ext>
                </a:extLst>
              </p:cNvPr>
              <p:cNvCxnSpPr>
                <a:cxnSpLocks/>
              </p:cNvCxnSpPr>
              <p:nvPr/>
            </p:nvCxnSpPr>
            <p:spPr>
              <a:xfrm>
                <a:off x="2888273"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51" name="Gerader Verbinder 18">
                <a:extLst>
                  <a:ext uri="{FF2B5EF4-FFF2-40B4-BE49-F238E27FC236}">
                    <a16:creationId xmlns:a16="http://schemas.microsoft.com/office/drawing/2014/main" id="{5C901143-46AE-448D-98EF-C0F5ADBA00BE}"/>
                  </a:ext>
                </a:extLst>
              </p:cNvPr>
              <p:cNvCxnSpPr>
                <a:cxnSpLocks/>
              </p:cNvCxnSpPr>
              <p:nvPr/>
            </p:nvCxnSpPr>
            <p:spPr>
              <a:xfrm>
                <a:off x="3503336"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52" name="Gerader Verbinder 19">
                <a:extLst>
                  <a:ext uri="{FF2B5EF4-FFF2-40B4-BE49-F238E27FC236}">
                    <a16:creationId xmlns:a16="http://schemas.microsoft.com/office/drawing/2014/main" id="{386DA72D-3FC6-477E-8321-6ADA16031FA3}"/>
                  </a:ext>
                </a:extLst>
              </p:cNvPr>
              <p:cNvCxnSpPr>
                <a:cxnSpLocks/>
              </p:cNvCxnSpPr>
              <p:nvPr/>
            </p:nvCxnSpPr>
            <p:spPr>
              <a:xfrm>
                <a:off x="2290713" y="3835264"/>
                <a:ext cx="18000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3" name="Gerader Verbinder 20">
                <a:extLst>
                  <a:ext uri="{FF2B5EF4-FFF2-40B4-BE49-F238E27FC236}">
                    <a16:creationId xmlns:a16="http://schemas.microsoft.com/office/drawing/2014/main" id="{6CF90863-93AF-4CA1-99CF-30F3352F31DB}"/>
                  </a:ext>
                </a:extLst>
              </p:cNvPr>
              <p:cNvCxnSpPr>
                <a:cxnSpLocks/>
              </p:cNvCxnSpPr>
              <p:nvPr/>
            </p:nvCxnSpPr>
            <p:spPr>
              <a:xfrm>
                <a:off x="2290713" y="4446460"/>
                <a:ext cx="1800000"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48" name="TextBox 47">
              <a:extLst>
                <a:ext uri="{FF2B5EF4-FFF2-40B4-BE49-F238E27FC236}">
                  <a16:creationId xmlns:a16="http://schemas.microsoft.com/office/drawing/2014/main" id="{9955A485-A709-47F4-A11F-A7A8E9F4E5AC}"/>
                </a:ext>
              </a:extLst>
            </p:cNvPr>
            <p:cNvSpPr txBox="1"/>
            <p:nvPr/>
          </p:nvSpPr>
          <p:spPr>
            <a:xfrm>
              <a:off x="2695762" y="3683909"/>
              <a:ext cx="324655" cy="477054"/>
            </a:xfrm>
            <a:prstGeom prst="rect">
              <a:avLst/>
            </a:prstGeom>
            <a:noFill/>
          </p:spPr>
          <p:txBody>
            <a:bodyPr wrap="square" rtlCol="0">
              <a:spAutoFit/>
            </a:bodyPr>
            <a:lstStyle/>
            <a:p>
              <a:pPr algn="ctr"/>
              <a:r>
                <a:rPr lang="en-GB" sz="2500" dirty="0"/>
                <a:t>+</a:t>
              </a:r>
            </a:p>
          </p:txBody>
        </p:sp>
      </p:grpSp>
      <p:cxnSp>
        <p:nvCxnSpPr>
          <p:cNvPr id="64" name="Straight Arrow Connector 63">
            <a:extLst>
              <a:ext uri="{FF2B5EF4-FFF2-40B4-BE49-F238E27FC236}">
                <a16:creationId xmlns:a16="http://schemas.microsoft.com/office/drawing/2014/main" id="{5FB8A554-57FA-404F-A8AE-F35C62BD2AD0}"/>
              </a:ext>
            </a:extLst>
          </p:cNvPr>
          <p:cNvCxnSpPr>
            <a:cxnSpLocks/>
          </p:cNvCxnSpPr>
          <p:nvPr/>
        </p:nvCxnSpPr>
        <p:spPr>
          <a:xfrm>
            <a:off x="1750335" y="5234495"/>
            <a:ext cx="6720065" cy="15531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Arrow: Right 55">
            <a:extLst>
              <a:ext uri="{FF2B5EF4-FFF2-40B4-BE49-F238E27FC236}">
                <a16:creationId xmlns:a16="http://schemas.microsoft.com/office/drawing/2014/main" id="{82066908-A6D7-4962-9FF5-AF886A7CE0D2}"/>
              </a:ext>
            </a:extLst>
          </p:cNvPr>
          <p:cNvSpPr/>
          <p:nvPr/>
        </p:nvSpPr>
        <p:spPr>
          <a:xfrm>
            <a:off x="10403341" y="6220823"/>
            <a:ext cx="1785150" cy="637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err="1"/>
              <a:t>Üben</a:t>
            </a:r>
            <a:r>
              <a:rPr lang="en-GB" sz="1500" dirty="0"/>
              <a:t> </a:t>
            </a:r>
            <a:r>
              <a:rPr lang="en-GB" sz="1500" dirty="0" err="1"/>
              <a:t>mit</a:t>
            </a:r>
            <a:r>
              <a:rPr lang="en-GB" sz="1500" dirty="0"/>
              <a:t> “M”</a:t>
            </a:r>
          </a:p>
        </p:txBody>
      </p:sp>
      <p:sp>
        <p:nvSpPr>
          <p:cNvPr id="57" name="TextBox 56">
            <a:extLst>
              <a:ext uri="{FF2B5EF4-FFF2-40B4-BE49-F238E27FC236}">
                <a16:creationId xmlns:a16="http://schemas.microsoft.com/office/drawing/2014/main" id="{EDDFB1A6-A207-4671-8845-552A546C551B}"/>
              </a:ext>
            </a:extLst>
          </p:cNvPr>
          <p:cNvSpPr txBox="1"/>
          <p:nvPr/>
        </p:nvSpPr>
        <p:spPr>
          <a:xfrm>
            <a:off x="9900977" y="5533307"/>
            <a:ext cx="1949403" cy="646331"/>
          </a:xfrm>
          <a:prstGeom prst="rect">
            <a:avLst/>
          </a:prstGeom>
          <a:noFill/>
        </p:spPr>
        <p:txBody>
          <a:bodyPr wrap="square" rtlCol="0">
            <a:spAutoFit/>
          </a:bodyPr>
          <a:lstStyle/>
          <a:p>
            <a:r>
              <a:rPr lang="en-GB" b="1" dirty="0"/>
              <a:t>JA –&gt; </a:t>
            </a:r>
            <a:r>
              <a:rPr lang="en-GB" b="1" dirty="0" err="1"/>
              <a:t>Rechte</a:t>
            </a:r>
            <a:r>
              <a:rPr lang="en-GB" b="1" dirty="0"/>
              <a:t> Taste </a:t>
            </a:r>
            <a:r>
              <a:rPr lang="en-GB" b="1" dirty="0" err="1"/>
              <a:t>drücken</a:t>
            </a:r>
            <a:r>
              <a:rPr lang="en-GB" b="1" dirty="0"/>
              <a:t> (M)</a:t>
            </a:r>
          </a:p>
        </p:txBody>
      </p:sp>
    </p:spTree>
    <p:extLst>
      <p:ext uri="{BB962C8B-B14F-4D97-AF65-F5344CB8AC3E}">
        <p14:creationId xmlns:p14="http://schemas.microsoft.com/office/powerpoint/2010/main" val="3783490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8C8C8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14E9E9-4A3F-4F05-8E1B-1A44006B7C5C}"/>
              </a:ext>
            </a:extLst>
          </p:cNvPr>
          <p:cNvSpPr txBox="1"/>
          <p:nvPr/>
        </p:nvSpPr>
        <p:spPr>
          <a:xfrm>
            <a:off x="930111" y="980580"/>
            <a:ext cx="10331778" cy="707886"/>
          </a:xfrm>
          <a:prstGeom prst="rect">
            <a:avLst/>
          </a:prstGeom>
          <a:noFill/>
        </p:spPr>
        <p:txBody>
          <a:bodyPr wrap="square" rtlCol="0">
            <a:spAutoFit/>
          </a:bodyPr>
          <a:lstStyle/>
          <a:p>
            <a:pPr algn="ctr"/>
            <a:r>
              <a:rPr lang="en-GB" sz="4000" dirty="0" err="1">
                <a:solidFill>
                  <a:schemeClr val="bg1"/>
                </a:solidFill>
              </a:rPr>
              <a:t>Übung</a:t>
            </a:r>
            <a:r>
              <a:rPr lang="en-GB" sz="4000" dirty="0">
                <a:solidFill>
                  <a:schemeClr val="bg1"/>
                </a:solidFill>
              </a:rPr>
              <a:t> </a:t>
            </a:r>
            <a:r>
              <a:rPr lang="en-GB" sz="4000" dirty="0" err="1">
                <a:solidFill>
                  <a:schemeClr val="bg1"/>
                </a:solidFill>
              </a:rPr>
              <a:t>geschafft</a:t>
            </a:r>
            <a:r>
              <a:rPr lang="en-GB" sz="4000" dirty="0">
                <a:solidFill>
                  <a:schemeClr val="bg1"/>
                </a:solidFill>
              </a:rPr>
              <a:t>!</a:t>
            </a:r>
          </a:p>
        </p:txBody>
      </p:sp>
      <p:sp>
        <p:nvSpPr>
          <p:cNvPr id="2" name="TextBox 1">
            <a:extLst>
              <a:ext uri="{FF2B5EF4-FFF2-40B4-BE49-F238E27FC236}">
                <a16:creationId xmlns:a16="http://schemas.microsoft.com/office/drawing/2014/main" id="{092E6DE1-5317-43ED-B1A4-05F29189A780}"/>
              </a:ext>
            </a:extLst>
          </p:cNvPr>
          <p:cNvSpPr txBox="1"/>
          <p:nvPr/>
        </p:nvSpPr>
        <p:spPr>
          <a:xfrm>
            <a:off x="1150070" y="2398929"/>
            <a:ext cx="9235126" cy="4493538"/>
          </a:xfrm>
          <a:prstGeom prst="rect">
            <a:avLst/>
          </a:prstGeom>
          <a:noFill/>
        </p:spPr>
        <p:txBody>
          <a:bodyPr wrap="square" rtlCol="0">
            <a:spAutoFit/>
          </a:bodyPr>
          <a:lstStyle/>
          <a:p>
            <a:r>
              <a:rPr lang="en-GB" sz="2200" dirty="0"/>
              <a:t>Sie </a:t>
            </a:r>
            <a:r>
              <a:rPr lang="en-GB" sz="2200" dirty="0" err="1"/>
              <a:t>haben</a:t>
            </a:r>
            <a:r>
              <a:rPr lang="en-GB" sz="2200" dirty="0"/>
              <a:t> die </a:t>
            </a:r>
            <a:r>
              <a:rPr lang="en-GB" sz="2200" dirty="0" err="1"/>
              <a:t>Übungsaufgaben</a:t>
            </a:r>
            <a:r>
              <a:rPr lang="en-GB" sz="2200" dirty="0"/>
              <a:t> </a:t>
            </a:r>
            <a:r>
              <a:rPr lang="en-GB" sz="2200" dirty="0" err="1"/>
              <a:t>erfolgreich</a:t>
            </a:r>
            <a:r>
              <a:rPr lang="en-GB" sz="2200" dirty="0"/>
              <a:t> </a:t>
            </a:r>
            <a:r>
              <a:rPr lang="en-GB" sz="2200" dirty="0" err="1"/>
              <a:t>abgeschlossen</a:t>
            </a:r>
            <a:r>
              <a:rPr lang="en-GB" sz="2200" dirty="0"/>
              <a:t>. </a:t>
            </a:r>
            <a:r>
              <a:rPr lang="en-GB" sz="2200" dirty="0" err="1"/>
              <a:t>Drücken</a:t>
            </a:r>
            <a:r>
              <a:rPr lang="en-GB" sz="2200" dirty="0"/>
              <a:t> Sie </a:t>
            </a:r>
            <a:r>
              <a:rPr lang="en-GB" sz="2200" b="1" dirty="0"/>
              <a:t>“R”</a:t>
            </a:r>
            <a:r>
              <a:rPr lang="en-GB" sz="2200" dirty="0"/>
              <a:t>, um </a:t>
            </a:r>
            <a:r>
              <a:rPr lang="en-GB" sz="2200" dirty="0" err="1"/>
              <a:t>nochmal</a:t>
            </a:r>
            <a:r>
              <a:rPr lang="en-GB" sz="2200" dirty="0"/>
              <a:t> </a:t>
            </a:r>
            <a:r>
              <a:rPr lang="en-GB" sz="2200" dirty="0" err="1"/>
              <a:t>zu</a:t>
            </a:r>
            <a:r>
              <a:rPr lang="en-GB" sz="2200" dirty="0"/>
              <a:t> </a:t>
            </a:r>
            <a:r>
              <a:rPr lang="en-GB" sz="2200" b="1" dirty="0" err="1"/>
              <a:t>üben</a:t>
            </a:r>
            <a:r>
              <a:rPr lang="en-GB" sz="2200" dirty="0"/>
              <a:t>. </a:t>
            </a:r>
          </a:p>
          <a:p>
            <a:endParaRPr lang="en-GB" sz="2200" dirty="0"/>
          </a:p>
          <a:p>
            <a:r>
              <a:rPr lang="en-GB" sz="2200" b="1" dirty="0"/>
              <a:t>Bevor </a:t>
            </a:r>
            <a:r>
              <a:rPr lang="en-GB" sz="2200" b="1" dirty="0" err="1"/>
              <a:t>sie</a:t>
            </a:r>
            <a:r>
              <a:rPr lang="en-GB" sz="2200" b="1" dirty="0"/>
              <a:t> </a:t>
            </a:r>
            <a:r>
              <a:rPr lang="en-GB" sz="2200" b="1" dirty="0" err="1"/>
              <a:t>mit</a:t>
            </a:r>
            <a:r>
              <a:rPr lang="en-GB" sz="2200" b="1" dirty="0"/>
              <a:t> den </a:t>
            </a:r>
            <a:r>
              <a:rPr lang="en-GB" sz="2200" b="1" dirty="0" err="1"/>
              <a:t>richtigen</a:t>
            </a:r>
            <a:r>
              <a:rPr lang="en-GB" sz="2200" b="1" dirty="0"/>
              <a:t> </a:t>
            </a:r>
            <a:r>
              <a:rPr lang="en-GB" sz="2200" b="1" dirty="0" err="1"/>
              <a:t>Aufgaben</a:t>
            </a:r>
            <a:r>
              <a:rPr lang="en-GB" sz="2200" b="1" dirty="0"/>
              <a:t> </a:t>
            </a:r>
            <a:r>
              <a:rPr lang="en-GB" sz="2200" b="1" dirty="0" err="1"/>
              <a:t>beginnen</a:t>
            </a:r>
            <a:r>
              <a:rPr lang="en-GB" sz="2200" b="1" dirty="0"/>
              <a:t>, </a:t>
            </a:r>
            <a:r>
              <a:rPr lang="en-GB" sz="2200" b="1" dirty="0" err="1"/>
              <a:t>noch</a:t>
            </a:r>
            <a:r>
              <a:rPr lang="en-GB" sz="2200" b="1" dirty="0"/>
              <a:t> </a:t>
            </a:r>
            <a:r>
              <a:rPr lang="en-GB" sz="2200" b="1" dirty="0" err="1"/>
              <a:t>einige</a:t>
            </a:r>
            <a:r>
              <a:rPr lang="en-GB" sz="2200" b="1" dirty="0"/>
              <a:t> </a:t>
            </a:r>
            <a:r>
              <a:rPr lang="en-GB" sz="2200" b="1" dirty="0" err="1"/>
              <a:t>Anmerkungen</a:t>
            </a:r>
            <a:r>
              <a:rPr lang="en-GB" sz="2200" b="1" dirty="0"/>
              <a:t>:</a:t>
            </a:r>
          </a:p>
          <a:p>
            <a:pPr marL="285750" indent="-285750">
              <a:buFontTx/>
              <a:buChar char="-"/>
            </a:pPr>
            <a:r>
              <a:rPr lang="en-GB" sz="2200" dirty="0"/>
              <a:t>Sie </a:t>
            </a:r>
            <a:r>
              <a:rPr lang="en-GB" sz="2200" dirty="0" err="1"/>
              <a:t>erhalten</a:t>
            </a:r>
            <a:r>
              <a:rPr lang="en-GB" sz="2200" dirty="0"/>
              <a:t> </a:t>
            </a:r>
            <a:r>
              <a:rPr lang="en-GB" sz="2200" dirty="0" err="1"/>
              <a:t>jetzt</a:t>
            </a:r>
            <a:r>
              <a:rPr lang="en-GB" sz="2200" dirty="0"/>
              <a:t> </a:t>
            </a:r>
            <a:r>
              <a:rPr lang="en-GB" sz="2200" dirty="0" err="1"/>
              <a:t>kein</a:t>
            </a:r>
            <a:r>
              <a:rPr lang="en-GB" sz="2200" dirty="0"/>
              <a:t> Feedback </a:t>
            </a:r>
            <a:r>
              <a:rPr lang="en-GB" sz="2200" dirty="0" err="1"/>
              <a:t>mehr</a:t>
            </a:r>
            <a:r>
              <a:rPr lang="en-GB" sz="2200" dirty="0"/>
              <a:t>.</a:t>
            </a:r>
          </a:p>
          <a:p>
            <a:pPr marL="285750" indent="-285750">
              <a:buFontTx/>
              <a:buChar char="-"/>
            </a:pPr>
            <a:r>
              <a:rPr lang="en-GB" sz="2200" dirty="0" err="1"/>
              <a:t>Merken</a:t>
            </a:r>
            <a:r>
              <a:rPr lang="en-GB" sz="2200" dirty="0"/>
              <a:t> Sie </a:t>
            </a:r>
            <a:r>
              <a:rPr lang="en-GB" sz="2200" dirty="0" err="1"/>
              <a:t>sich</a:t>
            </a:r>
            <a:r>
              <a:rPr lang="en-GB" sz="2200" dirty="0"/>
              <a:t> alle </a:t>
            </a:r>
            <a:r>
              <a:rPr lang="en-GB" sz="2200" dirty="0" err="1"/>
              <a:t>Zahlen</a:t>
            </a:r>
            <a:r>
              <a:rPr lang="en-GB" sz="2200" dirty="0"/>
              <a:t> und </a:t>
            </a:r>
            <a:r>
              <a:rPr lang="en-GB" sz="2200" dirty="0" err="1"/>
              <a:t>ihre</a:t>
            </a:r>
            <a:r>
              <a:rPr lang="en-GB" sz="2200" dirty="0"/>
              <a:t> </a:t>
            </a:r>
            <a:r>
              <a:rPr lang="en-GB" sz="2200" dirty="0" err="1"/>
              <a:t>Positionen</a:t>
            </a:r>
            <a:r>
              <a:rPr lang="en-GB" sz="2200" dirty="0"/>
              <a:t>.</a:t>
            </a:r>
          </a:p>
          <a:p>
            <a:pPr marL="285750" indent="-285750">
              <a:buFontTx/>
              <a:buChar char="-"/>
            </a:pPr>
            <a:r>
              <a:rPr lang="en-GB" sz="2200" dirty="0" err="1"/>
              <a:t>Entscheiden</a:t>
            </a:r>
            <a:r>
              <a:rPr lang="en-GB" sz="2200" dirty="0"/>
              <a:t> Sie, </a:t>
            </a:r>
            <a:r>
              <a:rPr lang="en-GB" sz="2200" dirty="0" err="1"/>
              <a:t>ob</a:t>
            </a:r>
            <a:r>
              <a:rPr lang="en-GB" sz="2200" dirty="0"/>
              <a:t> </a:t>
            </a:r>
            <a:r>
              <a:rPr lang="en-GB" sz="2200" dirty="0" err="1"/>
              <a:t>diese</a:t>
            </a:r>
            <a:r>
              <a:rPr lang="en-GB" sz="2200" dirty="0"/>
              <a:t> </a:t>
            </a:r>
            <a:r>
              <a:rPr lang="en-GB" sz="2200" dirty="0" err="1"/>
              <a:t>Zahl</a:t>
            </a:r>
            <a:r>
              <a:rPr lang="en-GB" sz="2200" dirty="0"/>
              <a:t> in </a:t>
            </a:r>
            <a:r>
              <a:rPr lang="en-GB" sz="2200" b="1" dirty="0" err="1"/>
              <a:t>genau</a:t>
            </a:r>
            <a:r>
              <a:rPr lang="en-GB" sz="2200" b="1" dirty="0"/>
              <a:t> </a:t>
            </a:r>
            <a:r>
              <a:rPr lang="en-GB" sz="2200" b="1" dirty="0" err="1"/>
              <a:t>dieser</a:t>
            </a:r>
            <a:r>
              <a:rPr lang="en-GB" sz="2200" b="1" dirty="0"/>
              <a:t> Position </a:t>
            </a:r>
            <a:r>
              <a:rPr lang="en-GB" sz="2200" dirty="0" err="1"/>
              <a:t>vorher</a:t>
            </a:r>
            <a:r>
              <a:rPr lang="en-GB" sz="2200" dirty="0"/>
              <a:t> </a:t>
            </a:r>
            <a:r>
              <a:rPr lang="en-GB" sz="2200" dirty="0" err="1"/>
              <a:t>schonmal</a:t>
            </a:r>
            <a:r>
              <a:rPr lang="en-GB" sz="2200" dirty="0"/>
              <a:t> </a:t>
            </a:r>
            <a:r>
              <a:rPr lang="en-GB" sz="2200" dirty="0" err="1"/>
              <a:t>gezeigt</a:t>
            </a:r>
            <a:r>
              <a:rPr lang="en-GB" sz="2200" dirty="0"/>
              <a:t> </a:t>
            </a:r>
            <a:r>
              <a:rPr lang="en-GB" sz="2200" dirty="0" err="1"/>
              <a:t>wurde</a:t>
            </a:r>
            <a:r>
              <a:rPr lang="en-GB" sz="2200" dirty="0"/>
              <a:t>. </a:t>
            </a:r>
          </a:p>
          <a:p>
            <a:pPr marL="285750" indent="-285750">
              <a:buFontTx/>
              <a:buChar char="-"/>
            </a:pPr>
            <a:r>
              <a:rPr lang="de-DE" sz="2200" dirty="0"/>
              <a:t>Falls </a:t>
            </a:r>
            <a:r>
              <a:rPr lang="de-DE" sz="2200" b="1" dirty="0"/>
              <a:t>ja</a:t>
            </a:r>
            <a:r>
              <a:rPr lang="de-DE" sz="2200" dirty="0"/>
              <a:t>, drücken Sie die </a:t>
            </a:r>
            <a:r>
              <a:rPr lang="de-DE" sz="2200" b="1" dirty="0"/>
              <a:t>Taste C </a:t>
            </a:r>
            <a:r>
              <a:rPr lang="de-DE" sz="2200" dirty="0"/>
              <a:t>mit dem </a:t>
            </a:r>
            <a:r>
              <a:rPr lang="de-DE" sz="2200" b="1" dirty="0"/>
              <a:t>linken</a:t>
            </a:r>
            <a:r>
              <a:rPr lang="de-DE" sz="2200" dirty="0"/>
              <a:t> Zeigefinger. Falls </a:t>
            </a:r>
            <a:r>
              <a:rPr lang="de-DE" sz="2200" b="1" dirty="0"/>
              <a:t>nein</a:t>
            </a:r>
            <a:r>
              <a:rPr lang="de-DE" sz="2200" dirty="0"/>
              <a:t>, drücken Sie die </a:t>
            </a:r>
            <a:r>
              <a:rPr lang="de-DE" sz="2200" b="1" dirty="0"/>
              <a:t>Taste M </a:t>
            </a:r>
            <a:r>
              <a:rPr lang="de-DE" sz="2200" dirty="0"/>
              <a:t>mit dem </a:t>
            </a:r>
            <a:r>
              <a:rPr lang="de-DE" sz="2200" b="1" dirty="0"/>
              <a:t>rechten</a:t>
            </a:r>
            <a:r>
              <a:rPr lang="de-DE" sz="2200" dirty="0"/>
              <a:t> Zeigefinger.</a:t>
            </a:r>
          </a:p>
          <a:p>
            <a:pPr marL="285750" indent="-285750">
              <a:buFontTx/>
              <a:buChar char="-"/>
            </a:pPr>
            <a:r>
              <a:rPr lang="de-DE" sz="2200" dirty="0"/>
              <a:t>Drücken Sie eine Taste sobald Sie entschieden haben. Es folgt kein Hinweis.</a:t>
            </a:r>
          </a:p>
          <a:p>
            <a:pPr marL="285750" indent="-285750">
              <a:buFontTx/>
              <a:buChar char="-"/>
            </a:pPr>
            <a:r>
              <a:rPr lang="en-GB" sz="2200" dirty="0" err="1"/>
              <a:t>Arbeiten</a:t>
            </a:r>
            <a:r>
              <a:rPr lang="en-GB" sz="2200" dirty="0"/>
              <a:t> Sie so schnell und </a:t>
            </a:r>
            <a:r>
              <a:rPr lang="en-GB" sz="2200" dirty="0" err="1"/>
              <a:t>genau</a:t>
            </a:r>
            <a:r>
              <a:rPr lang="en-GB" sz="2200" dirty="0"/>
              <a:t> </a:t>
            </a:r>
            <a:r>
              <a:rPr lang="en-GB" sz="2200" dirty="0" err="1"/>
              <a:t>wie</a:t>
            </a:r>
            <a:r>
              <a:rPr lang="en-GB" sz="2200" dirty="0"/>
              <a:t> </a:t>
            </a:r>
            <a:r>
              <a:rPr lang="en-GB" sz="2200" dirty="0" err="1"/>
              <a:t>möglich</a:t>
            </a:r>
            <a:r>
              <a:rPr lang="en-GB" sz="2200" dirty="0"/>
              <a:t>.</a:t>
            </a:r>
          </a:p>
          <a:p>
            <a:endParaRPr lang="en-GB" sz="2200" dirty="0"/>
          </a:p>
        </p:txBody>
      </p:sp>
      <p:sp>
        <p:nvSpPr>
          <p:cNvPr id="6" name="Arrow: Right 5">
            <a:extLst>
              <a:ext uri="{FF2B5EF4-FFF2-40B4-BE49-F238E27FC236}">
                <a16:creationId xmlns:a16="http://schemas.microsoft.com/office/drawing/2014/main" id="{998F0FC5-7F1D-4DB7-AB8E-8FE5A6DC8592}"/>
              </a:ext>
            </a:extLst>
          </p:cNvPr>
          <p:cNvSpPr/>
          <p:nvPr/>
        </p:nvSpPr>
        <p:spPr>
          <a:xfrm>
            <a:off x="10403341" y="6220823"/>
            <a:ext cx="1785150" cy="637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err="1"/>
              <a:t>Starten</a:t>
            </a:r>
            <a:r>
              <a:rPr lang="en-GB" sz="1500" dirty="0"/>
              <a:t> </a:t>
            </a:r>
            <a:r>
              <a:rPr lang="en-GB" sz="1500" dirty="0" err="1"/>
              <a:t>mit</a:t>
            </a:r>
            <a:r>
              <a:rPr lang="en-GB" sz="1500" dirty="0"/>
              <a:t> “M”</a:t>
            </a:r>
          </a:p>
        </p:txBody>
      </p:sp>
    </p:spTree>
    <p:extLst>
      <p:ext uri="{BB962C8B-B14F-4D97-AF65-F5344CB8AC3E}">
        <p14:creationId xmlns:p14="http://schemas.microsoft.com/office/powerpoint/2010/main" val="1865748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8C8C8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14E9E9-4A3F-4F05-8E1B-1A44006B7C5C}"/>
              </a:ext>
            </a:extLst>
          </p:cNvPr>
          <p:cNvSpPr txBox="1"/>
          <p:nvPr/>
        </p:nvSpPr>
        <p:spPr>
          <a:xfrm>
            <a:off x="930111" y="980580"/>
            <a:ext cx="10331778" cy="707886"/>
          </a:xfrm>
          <a:prstGeom prst="rect">
            <a:avLst/>
          </a:prstGeom>
          <a:noFill/>
        </p:spPr>
        <p:txBody>
          <a:bodyPr wrap="square" rtlCol="0">
            <a:spAutoFit/>
          </a:bodyPr>
          <a:lstStyle/>
          <a:p>
            <a:pPr algn="ctr"/>
            <a:r>
              <a:rPr lang="en-GB" sz="4000" dirty="0" err="1">
                <a:solidFill>
                  <a:schemeClr val="bg1"/>
                </a:solidFill>
              </a:rPr>
              <a:t>Übung</a:t>
            </a:r>
            <a:r>
              <a:rPr lang="en-GB" sz="4000" dirty="0">
                <a:solidFill>
                  <a:schemeClr val="bg1"/>
                </a:solidFill>
              </a:rPr>
              <a:t> </a:t>
            </a:r>
            <a:r>
              <a:rPr lang="en-GB" sz="4000" dirty="0" err="1">
                <a:solidFill>
                  <a:schemeClr val="bg1"/>
                </a:solidFill>
              </a:rPr>
              <a:t>geschafft</a:t>
            </a:r>
            <a:r>
              <a:rPr lang="en-GB" sz="4000" dirty="0">
                <a:solidFill>
                  <a:schemeClr val="bg1"/>
                </a:solidFill>
              </a:rPr>
              <a:t>!</a:t>
            </a:r>
          </a:p>
        </p:txBody>
      </p:sp>
      <p:sp>
        <p:nvSpPr>
          <p:cNvPr id="2" name="TextBox 1">
            <a:extLst>
              <a:ext uri="{FF2B5EF4-FFF2-40B4-BE49-F238E27FC236}">
                <a16:creationId xmlns:a16="http://schemas.microsoft.com/office/drawing/2014/main" id="{092E6DE1-5317-43ED-B1A4-05F29189A780}"/>
              </a:ext>
            </a:extLst>
          </p:cNvPr>
          <p:cNvSpPr txBox="1"/>
          <p:nvPr/>
        </p:nvSpPr>
        <p:spPr>
          <a:xfrm>
            <a:off x="1150070" y="2398929"/>
            <a:ext cx="9235126" cy="4493538"/>
          </a:xfrm>
          <a:prstGeom prst="rect">
            <a:avLst/>
          </a:prstGeom>
          <a:noFill/>
        </p:spPr>
        <p:txBody>
          <a:bodyPr wrap="square" rtlCol="0">
            <a:spAutoFit/>
          </a:bodyPr>
          <a:lstStyle/>
          <a:p>
            <a:r>
              <a:rPr lang="en-GB" sz="2200" dirty="0"/>
              <a:t>Sie </a:t>
            </a:r>
            <a:r>
              <a:rPr lang="en-GB" sz="2200" dirty="0" err="1"/>
              <a:t>haben</a:t>
            </a:r>
            <a:r>
              <a:rPr lang="en-GB" sz="2200" dirty="0"/>
              <a:t> die </a:t>
            </a:r>
            <a:r>
              <a:rPr lang="en-GB" sz="2200" dirty="0" err="1"/>
              <a:t>Übungsaufgaben</a:t>
            </a:r>
            <a:r>
              <a:rPr lang="en-GB" sz="2200" dirty="0"/>
              <a:t> </a:t>
            </a:r>
            <a:r>
              <a:rPr lang="en-GB" sz="2200" dirty="0" err="1"/>
              <a:t>erfolgreich</a:t>
            </a:r>
            <a:r>
              <a:rPr lang="en-GB" sz="2200" dirty="0"/>
              <a:t> </a:t>
            </a:r>
            <a:r>
              <a:rPr lang="en-GB" sz="2200" dirty="0" err="1"/>
              <a:t>abgeschlossen</a:t>
            </a:r>
            <a:r>
              <a:rPr lang="en-GB" sz="2200" dirty="0"/>
              <a:t>. </a:t>
            </a:r>
            <a:r>
              <a:rPr lang="en-GB" sz="2200" dirty="0" err="1"/>
              <a:t>Drücken</a:t>
            </a:r>
            <a:r>
              <a:rPr lang="en-GB" sz="2200" dirty="0"/>
              <a:t> Sie </a:t>
            </a:r>
            <a:r>
              <a:rPr lang="en-GB" sz="2200" b="1" dirty="0"/>
              <a:t>“R”</a:t>
            </a:r>
            <a:r>
              <a:rPr lang="en-GB" sz="2200" dirty="0"/>
              <a:t>, um </a:t>
            </a:r>
            <a:r>
              <a:rPr lang="en-GB" sz="2200" dirty="0" err="1"/>
              <a:t>nochmal</a:t>
            </a:r>
            <a:r>
              <a:rPr lang="en-GB" sz="2200" dirty="0"/>
              <a:t> </a:t>
            </a:r>
            <a:r>
              <a:rPr lang="en-GB" sz="2200" dirty="0" err="1"/>
              <a:t>zu</a:t>
            </a:r>
            <a:r>
              <a:rPr lang="en-GB" sz="2200" dirty="0"/>
              <a:t> </a:t>
            </a:r>
            <a:r>
              <a:rPr lang="en-GB" sz="2200" b="1" dirty="0" err="1"/>
              <a:t>üben</a:t>
            </a:r>
            <a:r>
              <a:rPr lang="en-GB" sz="2200" dirty="0"/>
              <a:t>. </a:t>
            </a:r>
          </a:p>
          <a:p>
            <a:endParaRPr lang="en-GB" sz="2200" dirty="0"/>
          </a:p>
          <a:p>
            <a:r>
              <a:rPr lang="en-GB" sz="2200" b="1" dirty="0"/>
              <a:t>Bevor </a:t>
            </a:r>
            <a:r>
              <a:rPr lang="en-GB" sz="2200" b="1" dirty="0" err="1"/>
              <a:t>sie</a:t>
            </a:r>
            <a:r>
              <a:rPr lang="en-GB" sz="2200" b="1" dirty="0"/>
              <a:t> </a:t>
            </a:r>
            <a:r>
              <a:rPr lang="en-GB" sz="2200" b="1" dirty="0" err="1"/>
              <a:t>mit</a:t>
            </a:r>
            <a:r>
              <a:rPr lang="en-GB" sz="2200" b="1" dirty="0"/>
              <a:t> den </a:t>
            </a:r>
            <a:r>
              <a:rPr lang="en-GB" sz="2200" b="1" dirty="0" err="1"/>
              <a:t>richtigen</a:t>
            </a:r>
            <a:r>
              <a:rPr lang="en-GB" sz="2200" b="1" dirty="0"/>
              <a:t> </a:t>
            </a:r>
            <a:r>
              <a:rPr lang="en-GB" sz="2200" b="1" dirty="0" err="1"/>
              <a:t>Aufgaben</a:t>
            </a:r>
            <a:r>
              <a:rPr lang="en-GB" sz="2200" b="1" dirty="0"/>
              <a:t> </a:t>
            </a:r>
            <a:r>
              <a:rPr lang="en-GB" sz="2200" b="1" dirty="0" err="1"/>
              <a:t>beginnen</a:t>
            </a:r>
            <a:r>
              <a:rPr lang="en-GB" sz="2200" b="1" dirty="0"/>
              <a:t>, </a:t>
            </a:r>
            <a:r>
              <a:rPr lang="en-GB" sz="2200" b="1" dirty="0" err="1"/>
              <a:t>noch</a:t>
            </a:r>
            <a:r>
              <a:rPr lang="en-GB" sz="2200" b="1" dirty="0"/>
              <a:t> </a:t>
            </a:r>
            <a:r>
              <a:rPr lang="en-GB" sz="2200" b="1" dirty="0" err="1"/>
              <a:t>einige</a:t>
            </a:r>
            <a:r>
              <a:rPr lang="en-GB" sz="2200" b="1" dirty="0"/>
              <a:t> </a:t>
            </a:r>
            <a:r>
              <a:rPr lang="en-GB" sz="2200" b="1" dirty="0" err="1"/>
              <a:t>Anmerkungen</a:t>
            </a:r>
            <a:r>
              <a:rPr lang="en-GB" sz="2200" b="1" dirty="0"/>
              <a:t>:</a:t>
            </a:r>
          </a:p>
          <a:p>
            <a:pPr marL="285750" indent="-285750">
              <a:buFontTx/>
              <a:buChar char="-"/>
            </a:pPr>
            <a:r>
              <a:rPr lang="en-GB" sz="2200" dirty="0"/>
              <a:t>Sie </a:t>
            </a:r>
            <a:r>
              <a:rPr lang="en-GB" sz="2200" dirty="0" err="1"/>
              <a:t>erhalten</a:t>
            </a:r>
            <a:r>
              <a:rPr lang="en-GB" sz="2200" dirty="0"/>
              <a:t> </a:t>
            </a:r>
            <a:r>
              <a:rPr lang="en-GB" sz="2200" dirty="0" err="1"/>
              <a:t>jetzt</a:t>
            </a:r>
            <a:r>
              <a:rPr lang="en-GB" sz="2200" dirty="0"/>
              <a:t> </a:t>
            </a:r>
            <a:r>
              <a:rPr lang="en-GB" sz="2200" dirty="0" err="1"/>
              <a:t>kein</a:t>
            </a:r>
            <a:r>
              <a:rPr lang="en-GB" sz="2200" dirty="0"/>
              <a:t> Feedback </a:t>
            </a:r>
            <a:r>
              <a:rPr lang="en-GB" sz="2200" dirty="0" err="1"/>
              <a:t>mehr</a:t>
            </a:r>
            <a:r>
              <a:rPr lang="en-GB" sz="2200" dirty="0"/>
              <a:t>.</a:t>
            </a:r>
          </a:p>
          <a:p>
            <a:pPr marL="285750" indent="-285750">
              <a:buFontTx/>
              <a:buChar char="-"/>
            </a:pPr>
            <a:r>
              <a:rPr lang="en-GB" sz="2200" dirty="0" err="1"/>
              <a:t>Merken</a:t>
            </a:r>
            <a:r>
              <a:rPr lang="en-GB" sz="2200" dirty="0"/>
              <a:t> Sie </a:t>
            </a:r>
            <a:r>
              <a:rPr lang="en-GB" sz="2200" dirty="0" err="1"/>
              <a:t>sich</a:t>
            </a:r>
            <a:r>
              <a:rPr lang="en-GB" sz="2200" dirty="0"/>
              <a:t> alle </a:t>
            </a:r>
            <a:r>
              <a:rPr lang="en-GB" sz="2200" dirty="0" err="1"/>
              <a:t>Zahlen</a:t>
            </a:r>
            <a:r>
              <a:rPr lang="en-GB" sz="2200" dirty="0"/>
              <a:t> und </a:t>
            </a:r>
            <a:r>
              <a:rPr lang="en-GB" sz="2200" dirty="0" err="1"/>
              <a:t>ihre</a:t>
            </a:r>
            <a:r>
              <a:rPr lang="en-GB" sz="2200" dirty="0"/>
              <a:t> </a:t>
            </a:r>
            <a:r>
              <a:rPr lang="en-GB" sz="2200" dirty="0" err="1"/>
              <a:t>Positionen</a:t>
            </a:r>
            <a:r>
              <a:rPr lang="en-GB" sz="2200" dirty="0"/>
              <a:t>.</a:t>
            </a:r>
          </a:p>
          <a:p>
            <a:pPr marL="285750" indent="-285750">
              <a:buFontTx/>
              <a:buChar char="-"/>
            </a:pPr>
            <a:r>
              <a:rPr lang="en-GB" sz="2200" dirty="0" err="1"/>
              <a:t>Entscheiden</a:t>
            </a:r>
            <a:r>
              <a:rPr lang="en-GB" sz="2200" dirty="0"/>
              <a:t> Sie, </a:t>
            </a:r>
            <a:r>
              <a:rPr lang="en-GB" sz="2200" dirty="0" err="1"/>
              <a:t>ob</a:t>
            </a:r>
            <a:r>
              <a:rPr lang="en-GB" sz="2200" dirty="0"/>
              <a:t> </a:t>
            </a:r>
            <a:r>
              <a:rPr lang="en-GB" sz="2200" dirty="0" err="1"/>
              <a:t>diese</a:t>
            </a:r>
            <a:r>
              <a:rPr lang="en-GB" sz="2200" dirty="0"/>
              <a:t> </a:t>
            </a:r>
            <a:r>
              <a:rPr lang="en-GB" sz="2200" dirty="0" err="1"/>
              <a:t>Zahl</a:t>
            </a:r>
            <a:r>
              <a:rPr lang="en-GB" sz="2200" dirty="0"/>
              <a:t> in </a:t>
            </a:r>
            <a:r>
              <a:rPr lang="en-GB" sz="2200" b="1" dirty="0" err="1"/>
              <a:t>genau</a:t>
            </a:r>
            <a:r>
              <a:rPr lang="en-GB" sz="2200" b="1" dirty="0"/>
              <a:t> </a:t>
            </a:r>
            <a:r>
              <a:rPr lang="en-GB" sz="2200" b="1" dirty="0" err="1"/>
              <a:t>dieser</a:t>
            </a:r>
            <a:r>
              <a:rPr lang="en-GB" sz="2200" b="1" dirty="0"/>
              <a:t> Position </a:t>
            </a:r>
            <a:r>
              <a:rPr lang="en-GB" sz="2200" dirty="0" err="1"/>
              <a:t>vorher</a:t>
            </a:r>
            <a:r>
              <a:rPr lang="en-GB" sz="2200" dirty="0"/>
              <a:t> </a:t>
            </a:r>
            <a:r>
              <a:rPr lang="en-GB" sz="2200" dirty="0" err="1"/>
              <a:t>schonmal</a:t>
            </a:r>
            <a:r>
              <a:rPr lang="en-GB" sz="2200" dirty="0"/>
              <a:t> </a:t>
            </a:r>
            <a:r>
              <a:rPr lang="en-GB" sz="2200" dirty="0" err="1"/>
              <a:t>gezeigt</a:t>
            </a:r>
            <a:r>
              <a:rPr lang="en-GB" sz="2200" dirty="0"/>
              <a:t> </a:t>
            </a:r>
            <a:r>
              <a:rPr lang="en-GB" sz="2200" dirty="0" err="1"/>
              <a:t>wurde</a:t>
            </a:r>
            <a:r>
              <a:rPr lang="en-GB" sz="2200" dirty="0"/>
              <a:t>. </a:t>
            </a:r>
          </a:p>
          <a:p>
            <a:pPr marL="285750" indent="-285750">
              <a:buFontTx/>
              <a:buChar char="-"/>
            </a:pPr>
            <a:r>
              <a:rPr lang="de-DE" sz="2200" dirty="0"/>
              <a:t>Falls </a:t>
            </a:r>
            <a:r>
              <a:rPr lang="de-DE" sz="2200" b="1" dirty="0"/>
              <a:t>ja</a:t>
            </a:r>
            <a:r>
              <a:rPr lang="de-DE" sz="2200" dirty="0"/>
              <a:t>, drücken Sie die </a:t>
            </a:r>
            <a:r>
              <a:rPr lang="de-DE" sz="2200" b="1" dirty="0"/>
              <a:t>Taste M </a:t>
            </a:r>
            <a:r>
              <a:rPr lang="de-DE" sz="2200" dirty="0"/>
              <a:t>mit dem </a:t>
            </a:r>
            <a:r>
              <a:rPr lang="de-DE" sz="2200" b="1" dirty="0"/>
              <a:t>rechten</a:t>
            </a:r>
            <a:r>
              <a:rPr lang="de-DE" sz="2200" dirty="0"/>
              <a:t> Zeigefinger. Falls </a:t>
            </a:r>
            <a:r>
              <a:rPr lang="de-DE" sz="2200" b="1" dirty="0"/>
              <a:t>nein</a:t>
            </a:r>
            <a:r>
              <a:rPr lang="de-DE" sz="2200" dirty="0"/>
              <a:t>, drücken Sie die </a:t>
            </a:r>
            <a:r>
              <a:rPr lang="de-DE" sz="2200" b="1" dirty="0"/>
              <a:t>Taste C </a:t>
            </a:r>
            <a:r>
              <a:rPr lang="de-DE" sz="2200" dirty="0"/>
              <a:t>mit dem </a:t>
            </a:r>
            <a:r>
              <a:rPr lang="de-DE" sz="2200" b="1" dirty="0"/>
              <a:t>linken</a:t>
            </a:r>
            <a:r>
              <a:rPr lang="de-DE" sz="2200" dirty="0"/>
              <a:t> Zeigefinger.</a:t>
            </a:r>
          </a:p>
          <a:p>
            <a:pPr marL="285750" indent="-285750">
              <a:buFontTx/>
              <a:buChar char="-"/>
            </a:pPr>
            <a:r>
              <a:rPr lang="de-DE" sz="2200" dirty="0"/>
              <a:t>Drücken Sie eine Taste sobald Sie entschieden haben. Es folgt kein Hinweis.</a:t>
            </a:r>
          </a:p>
          <a:p>
            <a:pPr marL="285750" indent="-285750">
              <a:buFontTx/>
              <a:buChar char="-"/>
            </a:pPr>
            <a:r>
              <a:rPr lang="en-GB" sz="2200" dirty="0" err="1"/>
              <a:t>Arbeiten</a:t>
            </a:r>
            <a:r>
              <a:rPr lang="en-GB" sz="2200" dirty="0"/>
              <a:t> Sie so schnell und </a:t>
            </a:r>
            <a:r>
              <a:rPr lang="en-GB" sz="2200" dirty="0" err="1"/>
              <a:t>genau</a:t>
            </a:r>
            <a:r>
              <a:rPr lang="en-GB" sz="2200" dirty="0"/>
              <a:t> </a:t>
            </a:r>
            <a:r>
              <a:rPr lang="en-GB" sz="2200" dirty="0" err="1"/>
              <a:t>wie</a:t>
            </a:r>
            <a:r>
              <a:rPr lang="en-GB" sz="2200" dirty="0"/>
              <a:t> </a:t>
            </a:r>
            <a:r>
              <a:rPr lang="en-GB" sz="2200" dirty="0" err="1"/>
              <a:t>möglich</a:t>
            </a:r>
            <a:r>
              <a:rPr lang="en-GB" sz="2200" dirty="0"/>
              <a:t>.</a:t>
            </a:r>
          </a:p>
          <a:p>
            <a:endParaRPr lang="en-GB" sz="2200" dirty="0"/>
          </a:p>
        </p:txBody>
      </p:sp>
      <p:sp>
        <p:nvSpPr>
          <p:cNvPr id="6" name="Arrow: Right 5">
            <a:extLst>
              <a:ext uri="{FF2B5EF4-FFF2-40B4-BE49-F238E27FC236}">
                <a16:creationId xmlns:a16="http://schemas.microsoft.com/office/drawing/2014/main" id="{7BAB870C-1706-48DC-8E02-CC37BC5FEE41}"/>
              </a:ext>
            </a:extLst>
          </p:cNvPr>
          <p:cNvSpPr/>
          <p:nvPr/>
        </p:nvSpPr>
        <p:spPr>
          <a:xfrm>
            <a:off x="10403341" y="6220823"/>
            <a:ext cx="1785150" cy="637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err="1"/>
              <a:t>Starten</a:t>
            </a:r>
            <a:r>
              <a:rPr lang="en-GB" sz="1500" dirty="0"/>
              <a:t> </a:t>
            </a:r>
            <a:r>
              <a:rPr lang="en-GB" sz="1500" dirty="0" err="1"/>
              <a:t>mit</a:t>
            </a:r>
            <a:r>
              <a:rPr lang="en-GB" sz="1500" dirty="0"/>
              <a:t> “M”</a:t>
            </a:r>
          </a:p>
        </p:txBody>
      </p:sp>
    </p:spTree>
    <p:extLst>
      <p:ext uri="{BB962C8B-B14F-4D97-AF65-F5344CB8AC3E}">
        <p14:creationId xmlns:p14="http://schemas.microsoft.com/office/powerpoint/2010/main" val="2605114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8C8C8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14E9E9-4A3F-4F05-8E1B-1A44006B7C5C}"/>
              </a:ext>
            </a:extLst>
          </p:cNvPr>
          <p:cNvSpPr txBox="1"/>
          <p:nvPr/>
        </p:nvSpPr>
        <p:spPr>
          <a:xfrm>
            <a:off x="612742" y="648575"/>
            <a:ext cx="10773296" cy="2462213"/>
          </a:xfrm>
          <a:prstGeom prst="rect">
            <a:avLst/>
          </a:prstGeom>
          <a:noFill/>
        </p:spPr>
        <p:txBody>
          <a:bodyPr wrap="square" rtlCol="0">
            <a:spAutoFit/>
          </a:bodyPr>
          <a:lstStyle/>
          <a:p>
            <a:r>
              <a:rPr lang="en-GB" sz="2200" dirty="0"/>
              <a:t>Nun </a:t>
            </a:r>
            <a:r>
              <a:rPr lang="en-GB" sz="2200" dirty="0" err="1"/>
              <a:t>sehen</a:t>
            </a:r>
            <a:r>
              <a:rPr lang="en-GB" sz="2200" dirty="0"/>
              <a:t> </a:t>
            </a:r>
            <a:r>
              <a:rPr lang="en-GB" sz="2200" dirty="0" err="1"/>
              <a:t>sie</a:t>
            </a:r>
            <a:r>
              <a:rPr lang="en-GB" sz="2200" dirty="0"/>
              <a:t> </a:t>
            </a:r>
            <a:r>
              <a:rPr lang="en-GB" sz="2200" dirty="0" err="1"/>
              <a:t>Zahlen</a:t>
            </a:r>
            <a:r>
              <a:rPr lang="en-GB" sz="2200" dirty="0"/>
              <a:t> </a:t>
            </a:r>
            <a:r>
              <a:rPr lang="en-GB" sz="2200" dirty="0" err="1"/>
              <a:t>nur</a:t>
            </a:r>
            <a:r>
              <a:rPr lang="en-GB" sz="2200" dirty="0"/>
              <a:t> </a:t>
            </a:r>
            <a:r>
              <a:rPr lang="en-GB" sz="2200" dirty="0" err="1"/>
              <a:t>noch</a:t>
            </a:r>
            <a:r>
              <a:rPr lang="en-GB" sz="2200" dirty="0"/>
              <a:t> in der Mitte des </a:t>
            </a:r>
            <a:r>
              <a:rPr lang="en-GB" sz="2200" dirty="0" err="1"/>
              <a:t>Gitters</a:t>
            </a:r>
            <a:r>
              <a:rPr lang="en-GB" sz="2200" dirty="0"/>
              <a:t>. </a:t>
            </a:r>
            <a:r>
              <a:rPr lang="en-GB" sz="2200" dirty="0" err="1"/>
              <a:t>Merken</a:t>
            </a:r>
            <a:r>
              <a:rPr lang="en-GB" sz="2200" dirty="0"/>
              <a:t> Sie </a:t>
            </a:r>
            <a:r>
              <a:rPr lang="en-GB" sz="2200" dirty="0" err="1"/>
              <a:t>sich</a:t>
            </a:r>
            <a:r>
              <a:rPr lang="en-GB" sz="2200" dirty="0"/>
              <a:t> </a:t>
            </a:r>
            <a:r>
              <a:rPr lang="en-GB" sz="2200" dirty="0" err="1"/>
              <a:t>jede</a:t>
            </a:r>
            <a:r>
              <a:rPr lang="en-GB" sz="2200" dirty="0"/>
              <a:t> </a:t>
            </a:r>
            <a:r>
              <a:rPr lang="en-GB" sz="2200" dirty="0" err="1"/>
              <a:t>Zahl</a:t>
            </a:r>
            <a:r>
              <a:rPr lang="en-GB" sz="2200" dirty="0"/>
              <a:t>.</a:t>
            </a:r>
          </a:p>
          <a:p>
            <a:endParaRPr lang="en-GB" sz="2200" dirty="0"/>
          </a:p>
          <a:p>
            <a:r>
              <a:rPr lang="en-GB" sz="2200" dirty="0"/>
              <a:t>Dann </a:t>
            </a:r>
            <a:r>
              <a:rPr lang="en-GB" sz="2200" dirty="0" err="1"/>
              <a:t>sehen</a:t>
            </a:r>
            <a:r>
              <a:rPr lang="en-GB" sz="2200" dirty="0"/>
              <a:t> </a:t>
            </a:r>
            <a:r>
              <a:rPr lang="en-GB" sz="2200" dirty="0" err="1"/>
              <a:t>sie</a:t>
            </a:r>
            <a:r>
              <a:rPr lang="en-GB" sz="2200" dirty="0"/>
              <a:t> </a:t>
            </a:r>
            <a:r>
              <a:rPr lang="en-GB" sz="2200" dirty="0" err="1"/>
              <a:t>nach</a:t>
            </a:r>
            <a:r>
              <a:rPr lang="en-GB" sz="2200" dirty="0"/>
              <a:t> </a:t>
            </a:r>
            <a:r>
              <a:rPr lang="en-GB" sz="2200" dirty="0" err="1"/>
              <a:t>dem</a:t>
            </a:r>
            <a:r>
              <a:rPr lang="en-GB" sz="2200" dirty="0"/>
              <a:t> </a:t>
            </a:r>
            <a:r>
              <a:rPr lang="en-GB" sz="2200" dirty="0" err="1"/>
              <a:t>Fragezeichen</a:t>
            </a:r>
            <a:r>
              <a:rPr lang="en-GB" sz="2200" dirty="0"/>
              <a:t> </a:t>
            </a:r>
            <a:r>
              <a:rPr lang="en-GB" sz="2200" dirty="0" err="1"/>
              <a:t>eine</a:t>
            </a:r>
            <a:r>
              <a:rPr lang="en-GB" sz="2200" dirty="0"/>
              <a:t> </a:t>
            </a:r>
            <a:r>
              <a:rPr lang="en-GB" sz="2200" dirty="0" err="1"/>
              <a:t>weitere</a:t>
            </a:r>
            <a:r>
              <a:rPr lang="en-GB" sz="2200" dirty="0"/>
              <a:t> </a:t>
            </a:r>
            <a:r>
              <a:rPr lang="en-GB" sz="2200" dirty="0" err="1"/>
              <a:t>Zahl</a:t>
            </a:r>
            <a:r>
              <a:rPr lang="en-GB" sz="2200" dirty="0"/>
              <a:t> in der Mitte des </a:t>
            </a:r>
            <a:r>
              <a:rPr lang="en-GB" sz="2200" dirty="0" err="1"/>
              <a:t>Gitters</a:t>
            </a:r>
            <a:r>
              <a:rPr lang="en-GB" sz="2200" dirty="0"/>
              <a:t>. </a:t>
            </a:r>
            <a:br>
              <a:rPr lang="en-GB" sz="2200" dirty="0"/>
            </a:br>
            <a:r>
              <a:rPr lang="en-GB" sz="2200" dirty="0" err="1"/>
              <a:t>Entscheiden</a:t>
            </a:r>
            <a:r>
              <a:rPr lang="en-GB" sz="2200" dirty="0"/>
              <a:t> Sie, </a:t>
            </a:r>
            <a:r>
              <a:rPr lang="en-GB" sz="2200" dirty="0" err="1"/>
              <a:t>ob</a:t>
            </a:r>
            <a:r>
              <a:rPr lang="en-GB" sz="2200" dirty="0"/>
              <a:t> </a:t>
            </a:r>
            <a:r>
              <a:rPr lang="en-GB" sz="2200" dirty="0" err="1"/>
              <a:t>diese</a:t>
            </a:r>
            <a:r>
              <a:rPr lang="en-GB" sz="2200" dirty="0"/>
              <a:t> </a:t>
            </a:r>
            <a:r>
              <a:rPr lang="en-GB" sz="2200" dirty="0" err="1"/>
              <a:t>Zahl</a:t>
            </a:r>
            <a:r>
              <a:rPr lang="en-GB" sz="2200" dirty="0"/>
              <a:t> </a:t>
            </a:r>
            <a:r>
              <a:rPr lang="en-GB" sz="2200" dirty="0" err="1"/>
              <a:t>eine</a:t>
            </a:r>
            <a:r>
              <a:rPr lang="en-GB" sz="2200" dirty="0"/>
              <a:t> der </a:t>
            </a:r>
            <a:r>
              <a:rPr lang="en-GB" sz="2200" dirty="0" err="1"/>
              <a:t>drei</a:t>
            </a:r>
            <a:r>
              <a:rPr lang="en-GB" sz="2200" dirty="0"/>
              <a:t> </a:t>
            </a:r>
            <a:r>
              <a:rPr lang="en-GB" sz="2200" dirty="0" err="1"/>
              <a:t>vorher</a:t>
            </a:r>
            <a:r>
              <a:rPr lang="en-GB" sz="2200" dirty="0"/>
              <a:t> </a:t>
            </a:r>
            <a:r>
              <a:rPr lang="en-GB" sz="2200" dirty="0" err="1"/>
              <a:t>gezeigten</a:t>
            </a:r>
            <a:r>
              <a:rPr lang="en-GB" sz="2200" dirty="0"/>
              <a:t> </a:t>
            </a:r>
            <a:r>
              <a:rPr lang="en-GB" sz="2200" dirty="0" err="1"/>
              <a:t>Zahlen</a:t>
            </a:r>
            <a:r>
              <a:rPr lang="en-GB" sz="2200" dirty="0"/>
              <a:t> war, </a:t>
            </a:r>
            <a:r>
              <a:rPr lang="en-GB" sz="2200" dirty="0" err="1"/>
              <a:t>oder</a:t>
            </a:r>
            <a:r>
              <a:rPr lang="en-GB" sz="2200" dirty="0"/>
              <a:t> </a:t>
            </a:r>
            <a:r>
              <a:rPr lang="en-GB" sz="2200" dirty="0" err="1"/>
              <a:t>nicht</a:t>
            </a:r>
            <a:r>
              <a:rPr lang="en-GB" sz="2200" dirty="0"/>
              <a:t>.</a:t>
            </a:r>
          </a:p>
          <a:p>
            <a:endParaRPr lang="en-GB" sz="2200" dirty="0"/>
          </a:p>
          <a:p>
            <a:r>
              <a:rPr lang="de-DE" sz="2200" dirty="0"/>
              <a:t>Falls </a:t>
            </a:r>
            <a:r>
              <a:rPr lang="de-DE" sz="2200" b="1" dirty="0"/>
              <a:t>ja</a:t>
            </a:r>
            <a:r>
              <a:rPr lang="de-DE" sz="2200" dirty="0"/>
              <a:t>, drücken Sie die </a:t>
            </a:r>
            <a:r>
              <a:rPr lang="de-DE" sz="2200" b="1" dirty="0"/>
              <a:t>Taste C </a:t>
            </a:r>
            <a:r>
              <a:rPr lang="de-DE" sz="2200" dirty="0"/>
              <a:t>mit dem </a:t>
            </a:r>
            <a:r>
              <a:rPr lang="de-DE" sz="2200" b="1" dirty="0"/>
              <a:t>linken</a:t>
            </a:r>
            <a:r>
              <a:rPr lang="de-DE" sz="2200" dirty="0"/>
              <a:t> Zeigefinger.</a:t>
            </a:r>
          </a:p>
          <a:p>
            <a:r>
              <a:rPr lang="de-DE" sz="2200" dirty="0"/>
              <a:t>Falls </a:t>
            </a:r>
            <a:r>
              <a:rPr lang="de-DE" sz="2200" b="1" dirty="0"/>
              <a:t>nein</a:t>
            </a:r>
            <a:r>
              <a:rPr lang="de-DE" sz="2200" dirty="0"/>
              <a:t>, drücken Sie die </a:t>
            </a:r>
            <a:r>
              <a:rPr lang="de-DE" sz="2200" b="1" dirty="0"/>
              <a:t>Taste M </a:t>
            </a:r>
            <a:r>
              <a:rPr lang="de-DE" sz="2200" dirty="0"/>
              <a:t>mit dem </a:t>
            </a:r>
            <a:r>
              <a:rPr lang="de-DE" sz="2200" b="1" dirty="0"/>
              <a:t>rechten</a:t>
            </a:r>
            <a:r>
              <a:rPr lang="de-DE" sz="2200" dirty="0"/>
              <a:t> Zeigefinger.</a:t>
            </a:r>
          </a:p>
        </p:txBody>
      </p:sp>
      <p:grpSp>
        <p:nvGrpSpPr>
          <p:cNvPr id="18" name="Group 17">
            <a:extLst>
              <a:ext uri="{FF2B5EF4-FFF2-40B4-BE49-F238E27FC236}">
                <a16:creationId xmlns:a16="http://schemas.microsoft.com/office/drawing/2014/main" id="{634670F6-1C27-418A-BA63-EA09D512BAA9}"/>
              </a:ext>
            </a:extLst>
          </p:cNvPr>
          <p:cNvGrpSpPr/>
          <p:nvPr/>
        </p:nvGrpSpPr>
        <p:grpSpPr>
          <a:xfrm>
            <a:off x="1734535" y="3129284"/>
            <a:ext cx="1260000" cy="1260000"/>
            <a:chOff x="2290713" y="3242561"/>
            <a:chExt cx="1818854" cy="1800000"/>
          </a:xfrm>
        </p:grpSpPr>
        <p:sp>
          <p:nvSpPr>
            <p:cNvPr id="7" name="Rechteck 16">
              <a:extLst>
                <a:ext uri="{FF2B5EF4-FFF2-40B4-BE49-F238E27FC236}">
                  <a16:creationId xmlns:a16="http://schemas.microsoft.com/office/drawing/2014/main" id="{38AF6087-D8FC-4E7B-B296-0175DD69B82D}"/>
                </a:ext>
              </a:extLst>
            </p:cNvPr>
            <p:cNvSpPr/>
            <p:nvPr/>
          </p:nvSpPr>
          <p:spPr>
            <a:xfrm>
              <a:off x="2309567" y="3242561"/>
              <a:ext cx="1800000" cy="180000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cxnSp>
          <p:nvCxnSpPr>
            <p:cNvPr id="8" name="Gerader Verbinder 17">
              <a:extLst>
                <a:ext uri="{FF2B5EF4-FFF2-40B4-BE49-F238E27FC236}">
                  <a16:creationId xmlns:a16="http://schemas.microsoft.com/office/drawing/2014/main" id="{EC5CD337-AF87-42B7-B6D5-38174A5C8C9A}"/>
                </a:ext>
              </a:extLst>
            </p:cNvPr>
            <p:cNvCxnSpPr>
              <a:cxnSpLocks/>
            </p:cNvCxnSpPr>
            <p:nvPr/>
          </p:nvCxnSpPr>
          <p:spPr>
            <a:xfrm>
              <a:off x="2888273"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Gerader Verbinder 18">
              <a:extLst>
                <a:ext uri="{FF2B5EF4-FFF2-40B4-BE49-F238E27FC236}">
                  <a16:creationId xmlns:a16="http://schemas.microsoft.com/office/drawing/2014/main" id="{7900033A-B90C-4717-A18E-E59436CACCF9}"/>
                </a:ext>
              </a:extLst>
            </p:cNvPr>
            <p:cNvCxnSpPr>
              <a:cxnSpLocks/>
            </p:cNvCxnSpPr>
            <p:nvPr/>
          </p:nvCxnSpPr>
          <p:spPr>
            <a:xfrm>
              <a:off x="3503336"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Gerader Verbinder 19">
              <a:extLst>
                <a:ext uri="{FF2B5EF4-FFF2-40B4-BE49-F238E27FC236}">
                  <a16:creationId xmlns:a16="http://schemas.microsoft.com/office/drawing/2014/main" id="{1D23231F-0D6C-4337-A946-0813213A1DFE}"/>
                </a:ext>
              </a:extLst>
            </p:cNvPr>
            <p:cNvCxnSpPr>
              <a:cxnSpLocks/>
            </p:cNvCxnSpPr>
            <p:nvPr/>
          </p:nvCxnSpPr>
          <p:spPr>
            <a:xfrm>
              <a:off x="2290713" y="3835264"/>
              <a:ext cx="18000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1" name="Gerader Verbinder 20">
              <a:extLst>
                <a:ext uri="{FF2B5EF4-FFF2-40B4-BE49-F238E27FC236}">
                  <a16:creationId xmlns:a16="http://schemas.microsoft.com/office/drawing/2014/main" id="{6799A21C-2F75-4C4F-B8EE-12A0F1726907}"/>
                </a:ext>
              </a:extLst>
            </p:cNvPr>
            <p:cNvCxnSpPr>
              <a:cxnSpLocks/>
            </p:cNvCxnSpPr>
            <p:nvPr/>
          </p:nvCxnSpPr>
          <p:spPr>
            <a:xfrm>
              <a:off x="2290713" y="4446460"/>
              <a:ext cx="1800000" cy="0"/>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23" name="Group 22">
            <a:extLst>
              <a:ext uri="{FF2B5EF4-FFF2-40B4-BE49-F238E27FC236}">
                <a16:creationId xmlns:a16="http://schemas.microsoft.com/office/drawing/2014/main" id="{757BC579-45FB-449E-B591-756F7ED7FB92}"/>
              </a:ext>
            </a:extLst>
          </p:cNvPr>
          <p:cNvGrpSpPr/>
          <p:nvPr/>
        </p:nvGrpSpPr>
        <p:grpSpPr>
          <a:xfrm>
            <a:off x="3439265" y="3544176"/>
            <a:ext cx="1260000" cy="1260000"/>
            <a:chOff x="2290713" y="3242561"/>
            <a:chExt cx="1818854" cy="1800000"/>
          </a:xfrm>
        </p:grpSpPr>
        <p:sp>
          <p:nvSpPr>
            <p:cNvPr id="25" name="Rechteck 16">
              <a:extLst>
                <a:ext uri="{FF2B5EF4-FFF2-40B4-BE49-F238E27FC236}">
                  <a16:creationId xmlns:a16="http://schemas.microsoft.com/office/drawing/2014/main" id="{4FC313EF-FF30-4715-BA45-CAEC40E68FE4}"/>
                </a:ext>
              </a:extLst>
            </p:cNvPr>
            <p:cNvSpPr/>
            <p:nvPr/>
          </p:nvSpPr>
          <p:spPr>
            <a:xfrm>
              <a:off x="2309567" y="3242561"/>
              <a:ext cx="1800000" cy="180000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cxnSp>
          <p:nvCxnSpPr>
            <p:cNvPr id="26" name="Gerader Verbinder 17">
              <a:extLst>
                <a:ext uri="{FF2B5EF4-FFF2-40B4-BE49-F238E27FC236}">
                  <a16:creationId xmlns:a16="http://schemas.microsoft.com/office/drawing/2014/main" id="{55CA8F22-FE31-4B5F-A85F-A5A71D12C9F6}"/>
                </a:ext>
              </a:extLst>
            </p:cNvPr>
            <p:cNvCxnSpPr>
              <a:cxnSpLocks/>
            </p:cNvCxnSpPr>
            <p:nvPr/>
          </p:nvCxnSpPr>
          <p:spPr>
            <a:xfrm>
              <a:off x="2888273"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Gerader Verbinder 18">
              <a:extLst>
                <a:ext uri="{FF2B5EF4-FFF2-40B4-BE49-F238E27FC236}">
                  <a16:creationId xmlns:a16="http://schemas.microsoft.com/office/drawing/2014/main" id="{EC115465-192B-4468-B7F0-D1B7DA9F7CDE}"/>
                </a:ext>
              </a:extLst>
            </p:cNvPr>
            <p:cNvCxnSpPr>
              <a:cxnSpLocks/>
            </p:cNvCxnSpPr>
            <p:nvPr/>
          </p:nvCxnSpPr>
          <p:spPr>
            <a:xfrm>
              <a:off x="3503336"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28" name="Gerader Verbinder 19">
              <a:extLst>
                <a:ext uri="{FF2B5EF4-FFF2-40B4-BE49-F238E27FC236}">
                  <a16:creationId xmlns:a16="http://schemas.microsoft.com/office/drawing/2014/main" id="{A080B010-49FE-463F-8D9E-D85D119DF693}"/>
                </a:ext>
              </a:extLst>
            </p:cNvPr>
            <p:cNvCxnSpPr>
              <a:cxnSpLocks/>
            </p:cNvCxnSpPr>
            <p:nvPr/>
          </p:nvCxnSpPr>
          <p:spPr>
            <a:xfrm>
              <a:off x="2290713" y="3835264"/>
              <a:ext cx="18000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9" name="Gerader Verbinder 20">
              <a:extLst>
                <a:ext uri="{FF2B5EF4-FFF2-40B4-BE49-F238E27FC236}">
                  <a16:creationId xmlns:a16="http://schemas.microsoft.com/office/drawing/2014/main" id="{CAAAC883-BF80-459E-A22B-7B9397F49EB7}"/>
                </a:ext>
              </a:extLst>
            </p:cNvPr>
            <p:cNvCxnSpPr>
              <a:cxnSpLocks/>
            </p:cNvCxnSpPr>
            <p:nvPr/>
          </p:nvCxnSpPr>
          <p:spPr>
            <a:xfrm>
              <a:off x="2290713" y="4446460"/>
              <a:ext cx="1800000" cy="0"/>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31" name="Group 30">
            <a:extLst>
              <a:ext uri="{FF2B5EF4-FFF2-40B4-BE49-F238E27FC236}">
                <a16:creationId xmlns:a16="http://schemas.microsoft.com/office/drawing/2014/main" id="{A203B21B-656C-4843-A79D-72B54FF2850C}"/>
              </a:ext>
            </a:extLst>
          </p:cNvPr>
          <p:cNvGrpSpPr/>
          <p:nvPr/>
        </p:nvGrpSpPr>
        <p:grpSpPr>
          <a:xfrm>
            <a:off x="5143995" y="3959068"/>
            <a:ext cx="1260000" cy="1260000"/>
            <a:chOff x="2290713" y="3242561"/>
            <a:chExt cx="1818854" cy="1800000"/>
          </a:xfrm>
        </p:grpSpPr>
        <p:sp>
          <p:nvSpPr>
            <p:cNvPr id="33" name="Rechteck 16">
              <a:extLst>
                <a:ext uri="{FF2B5EF4-FFF2-40B4-BE49-F238E27FC236}">
                  <a16:creationId xmlns:a16="http://schemas.microsoft.com/office/drawing/2014/main" id="{6D3A0BDE-6403-4A83-95CC-5A9623E099DB}"/>
                </a:ext>
              </a:extLst>
            </p:cNvPr>
            <p:cNvSpPr/>
            <p:nvPr/>
          </p:nvSpPr>
          <p:spPr>
            <a:xfrm>
              <a:off x="2309567" y="3242561"/>
              <a:ext cx="1800000" cy="180000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cxnSp>
          <p:nvCxnSpPr>
            <p:cNvPr id="34" name="Gerader Verbinder 17">
              <a:extLst>
                <a:ext uri="{FF2B5EF4-FFF2-40B4-BE49-F238E27FC236}">
                  <a16:creationId xmlns:a16="http://schemas.microsoft.com/office/drawing/2014/main" id="{1671B23E-6D18-46C8-AC07-99CC73817F6E}"/>
                </a:ext>
              </a:extLst>
            </p:cNvPr>
            <p:cNvCxnSpPr>
              <a:cxnSpLocks/>
            </p:cNvCxnSpPr>
            <p:nvPr/>
          </p:nvCxnSpPr>
          <p:spPr>
            <a:xfrm>
              <a:off x="2888273"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Gerader Verbinder 18">
              <a:extLst>
                <a:ext uri="{FF2B5EF4-FFF2-40B4-BE49-F238E27FC236}">
                  <a16:creationId xmlns:a16="http://schemas.microsoft.com/office/drawing/2014/main" id="{6C54582A-02FB-46F6-A1CA-EB992C316D8A}"/>
                </a:ext>
              </a:extLst>
            </p:cNvPr>
            <p:cNvCxnSpPr>
              <a:cxnSpLocks/>
            </p:cNvCxnSpPr>
            <p:nvPr/>
          </p:nvCxnSpPr>
          <p:spPr>
            <a:xfrm>
              <a:off x="3503336"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36" name="Gerader Verbinder 19">
              <a:extLst>
                <a:ext uri="{FF2B5EF4-FFF2-40B4-BE49-F238E27FC236}">
                  <a16:creationId xmlns:a16="http://schemas.microsoft.com/office/drawing/2014/main" id="{A1519A7E-011D-4DD9-8317-7BB3A0A6E4DF}"/>
                </a:ext>
              </a:extLst>
            </p:cNvPr>
            <p:cNvCxnSpPr>
              <a:cxnSpLocks/>
            </p:cNvCxnSpPr>
            <p:nvPr/>
          </p:nvCxnSpPr>
          <p:spPr>
            <a:xfrm>
              <a:off x="2290713" y="3835264"/>
              <a:ext cx="18000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7" name="Gerader Verbinder 20">
              <a:extLst>
                <a:ext uri="{FF2B5EF4-FFF2-40B4-BE49-F238E27FC236}">
                  <a16:creationId xmlns:a16="http://schemas.microsoft.com/office/drawing/2014/main" id="{0CE3D3F4-3125-43E5-A7DC-B43A3C04CC76}"/>
                </a:ext>
              </a:extLst>
            </p:cNvPr>
            <p:cNvCxnSpPr>
              <a:cxnSpLocks/>
            </p:cNvCxnSpPr>
            <p:nvPr/>
          </p:nvCxnSpPr>
          <p:spPr>
            <a:xfrm>
              <a:off x="2290713" y="4446460"/>
              <a:ext cx="1800000" cy="0"/>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38" name="Group 37">
            <a:extLst>
              <a:ext uri="{FF2B5EF4-FFF2-40B4-BE49-F238E27FC236}">
                <a16:creationId xmlns:a16="http://schemas.microsoft.com/office/drawing/2014/main" id="{B86C4BAD-68D1-42ED-8199-4AD21C96600E}"/>
              </a:ext>
            </a:extLst>
          </p:cNvPr>
          <p:cNvGrpSpPr/>
          <p:nvPr/>
        </p:nvGrpSpPr>
        <p:grpSpPr>
          <a:xfrm>
            <a:off x="2199204" y="3502057"/>
            <a:ext cx="7138830" cy="2150425"/>
            <a:chOff x="-2415369" y="2446331"/>
            <a:chExt cx="7138830" cy="2150425"/>
          </a:xfrm>
        </p:grpSpPr>
        <p:grpSp>
          <p:nvGrpSpPr>
            <p:cNvPr id="39" name="Group 38">
              <a:extLst>
                <a:ext uri="{FF2B5EF4-FFF2-40B4-BE49-F238E27FC236}">
                  <a16:creationId xmlns:a16="http://schemas.microsoft.com/office/drawing/2014/main" id="{AF1F7A30-FEE0-4599-9755-10B519DAFEFC}"/>
                </a:ext>
              </a:extLst>
            </p:cNvPr>
            <p:cNvGrpSpPr/>
            <p:nvPr/>
          </p:nvGrpSpPr>
          <p:grpSpPr>
            <a:xfrm>
              <a:off x="2234152" y="3318234"/>
              <a:ext cx="1260000" cy="1260000"/>
              <a:chOff x="2290713" y="3242561"/>
              <a:chExt cx="1818854" cy="1800000"/>
            </a:xfrm>
          </p:grpSpPr>
          <p:sp>
            <p:nvSpPr>
              <p:cNvPr id="41" name="Rechteck 16">
                <a:extLst>
                  <a:ext uri="{FF2B5EF4-FFF2-40B4-BE49-F238E27FC236}">
                    <a16:creationId xmlns:a16="http://schemas.microsoft.com/office/drawing/2014/main" id="{ACC14792-1D67-498E-AB56-E53B57CB50CB}"/>
                  </a:ext>
                </a:extLst>
              </p:cNvPr>
              <p:cNvSpPr/>
              <p:nvPr/>
            </p:nvSpPr>
            <p:spPr>
              <a:xfrm>
                <a:off x="2309567" y="3242561"/>
                <a:ext cx="1800000" cy="180000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cxnSp>
            <p:nvCxnSpPr>
              <p:cNvPr id="42" name="Gerader Verbinder 17">
                <a:extLst>
                  <a:ext uri="{FF2B5EF4-FFF2-40B4-BE49-F238E27FC236}">
                    <a16:creationId xmlns:a16="http://schemas.microsoft.com/office/drawing/2014/main" id="{306E245C-0A45-4A1D-91C8-989A3AD4DD32}"/>
                  </a:ext>
                </a:extLst>
              </p:cNvPr>
              <p:cNvCxnSpPr>
                <a:cxnSpLocks/>
              </p:cNvCxnSpPr>
              <p:nvPr/>
            </p:nvCxnSpPr>
            <p:spPr>
              <a:xfrm>
                <a:off x="2888273"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43" name="Gerader Verbinder 18">
                <a:extLst>
                  <a:ext uri="{FF2B5EF4-FFF2-40B4-BE49-F238E27FC236}">
                    <a16:creationId xmlns:a16="http://schemas.microsoft.com/office/drawing/2014/main" id="{F2D964DF-F87C-456B-9EBA-A3811F9963C5}"/>
                  </a:ext>
                </a:extLst>
              </p:cNvPr>
              <p:cNvCxnSpPr>
                <a:cxnSpLocks/>
              </p:cNvCxnSpPr>
              <p:nvPr/>
            </p:nvCxnSpPr>
            <p:spPr>
              <a:xfrm>
                <a:off x="3503336"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44" name="Gerader Verbinder 19">
                <a:extLst>
                  <a:ext uri="{FF2B5EF4-FFF2-40B4-BE49-F238E27FC236}">
                    <a16:creationId xmlns:a16="http://schemas.microsoft.com/office/drawing/2014/main" id="{6BF301A7-EF74-4D3C-B602-6852CE8CF0DE}"/>
                  </a:ext>
                </a:extLst>
              </p:cNvPr>
              <p:cNvCxnSpPr>
                <a:cxnSpLocks/>
              </p:cNvCxnSpPr>
              <p:nvPr/>
            </p:nvCxnSpPr>
            <p:spPr>
              <a:xfrm>
                <a:off x="2290713" y="3835264"/>
                <a:ext cx="18000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45" name="Gerader Verbinder 20">
                <a:extLst>
                  <a:ext uri="{FF2B5EF4-FFF2-40B4-BE49-F238E27FC236}">
                    <a16:creationId xmlns:a16="http://schemas.microsoft.com/office/drawing/2014/main" id="{8656FF72-90EB-4A06-9A08-456FE04C5147}"/>
                  </a:ext>
                </a:extLst>
              </p:cNvPr>
              <p:cNvCxnSpPr>
                <a:cxnSpLocks/>
              </p:cNvCxnSpPr>
              <p:nvPr/>
            </p:nvCxnSpPr>
            <p:spPr>
              <a:xfrm>
                <a:off x="2290713" y="4446460"/>
                <a:ext cx="1800000"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40" name="TextBox 39">
              <a:extLst>
                <a:ext uri="{FF2B5EF4-FFF2-40B4-BE49-F238E27FC236}">
                  <a16:creationId xmlns:a16="http://schemas.microsoft.com/office/drawing/2014/main" id="{B3A67AD2-19FB-4455-859B-E41B69138CE7}"/>
                </a:ext>
              </a:extLst>
            </p:cNvPr>
            <p:cNvSpPr txBox="1"/>
            <p:nvPr/>
          </p:nvSpPr>
          <p:spPr>
            <a:xfrm>
              <a:off x="2695762" y="3683909"/>
              <a:ext cx="324655" cy="477054"/>
            </a:xfrm>
            <a:prstGeom prst="rect">
              <a:avLst/>
            </a:prstGeom>
            <a:noFill/>
          </p:spPr>
          <p:txBody>
            <a:bodyPr wrap="square" rtlCol="0">
              <a:spAutoFit/>
            </a:bodyPr>
            <a:lstStyle/>
            <a:p>
              <a:pPr algn="ctr"/>
              <a:r>
                <a:rPr lang="en-GB" sz="2500" dirty="0"/>
                <a:t>?</a:t>
              </a:r>
            </a:p>
          </p:txBody>
        </p:sp>
        <p:sp>
          <p:nvSpPr>
            <p:cNvPr id="54" name="TextBox 53">
              <a:extLst>
                <a:ext uri="{FF2B5EF4-FFF2-40B4-BE49-F238E27FC236}">
                  <a16:creationId xmlns:a16="http://schemas.microsoft.com/office/drawing/2014/main" id="{42B8A53D-D1C5-4E31-B87A-CD5D30438852}"/>
                </a:ext>
              </a:extLst>
            </p:cNvPr>
            <p:cNvSpPr txBox="1"/>
            <p:nvPr/>
          </p:nvSpPr>
          <p:spPr>
            <a:xfrm>
              <a:off x="-2415369" y="2446331"/>
              <a:ext cx="324655" cy="477054"/>
            </a:xfrm>
            <a:prstGeom prst="rect">
              <a:avLst/>
            </a:prstGeom>
            <a:noFill/>
          </p:spPr>
          <p:txBody>
            <a:bodyPr wrap="square" rtlCol="0">
              <a:spAutoFit/>
            </a:bodyPr>
            <a:lstStyle/>
            <a:p>
              <a:pPr algn="ctr"/>
              <a:r>
                <a:rPr lang="en-GB" sz="2500" dirty="0"/>
                <a:t>1</a:t>
              </a:r>
            </a:p>
          </p:txBody>
        </p:sp>
        <p:sp>
          <p:nvSpPr>
            <p:cNvPr id="60" name="TextBox 59">
              <a:extLst>
                <a:ext uri="{FF2B5EF4-FFF2-40B4-BE49-F238E27FC236}">
                  <a16:creationId xmlns:a16="http://schemas.microsoft.com/office/drawing/2014/main" id="{E5CC10AE-1B01-40D1-921F-8657769B1E08}"/>
                </a:ext>
              </a:extLst>
            </p:cNvPr>
            <p:cNvSpPr txBox="1"/>
            <p:nvPr/>
          </p:nvSpPr>
          <p:spPr>
            <a:xfrm>
              <a:off x="-701106" y="2879923"/>
              <a:ext cx="324655" cy="477054"/>
            </a:xfrm>
            <a:prstGeom prst="rect">
              <a:avLst/>
            </a:prstGeom>
            <a:noFill/>
          </p:spPr>
          <p:txBody>
            <a:bodyPr wrap="square" rtlCol="0">
              <a:spAutoFit/>
            </a:bodyPr>
            <a:lstStyle/>
            <a:p>
              <a:pPr algn="ctr"/>
              <a:r>
                <a:rPr lang="en-GB" sz="2500" dirty="0"/>
                <a:t>8</a:t>
              </a:r>
            </a:p>
          </p:txBody>
        </p:sp>
        <p:sp>
          <p:nvSpPr>
            <p:cNvPr id="61" name="TextBox 60">
              <a:extLst>
                <a:ext uri="{FF2B5EF4-FFF2-40B4-BE49-F238E27FC236}">
                  <a16:creationId xmlns:a16="http://schemas.microsoft.com/office/drawing/2014/main" id="{A3661BA1-4BA1-450A-AEFF-82EEDD4DC9B8}"/>
                </a:ext>
              </a:extLst>
            </p:cNvPr>
            <p:cNvSpPr txBox="1"/>
            <p:nvPr/>
          </p:nvSpPr>
          <p:spPr>
            <a:xfrm>
              <a:off x="1001730" y="3269017"/>
              <a:ext cx="324655" cy="477054"/>
            </a:xfrm>
            <a:prstGeom prst="rect">
              <a:avLst/>
            </a:prstGeom>
            <a:noFill/>
          </p:spPr>
          <p:txBody>
            <a:bodyPr wrap="square" rtlCol="0">
              <a:spAutoFit/>
            </a:bodyPr>
            <a:lstStyle/>
            <a:p>
              <a:pPr algn="ctr"/>
              <a:r>
                <a:rPr lang="en-GB" sz="2500" dirty="0"/>
                <a:t>7</a:t>
              </a:r>
            </a:p>
          </p:txBody>
        </p:sp>
        <p:sp>
          <p:nvSpPr>
            <p:cNvPr id="62" name="TextBox 61">
              <a:extLst>
                <a:ext uri="{FF2B5EF4-FFF2-40B4-BE49-F238E27FC236}">
                  <a16:creationId xmlns:a16="http://schemas.microsoft.com/office/drawing/2014/main" id="{0F684347-284C-4169-8CD8-F9CFDEA94B2E}"/>
                </a:ext>
              </a:extLst>
            </p:cNvPr>
            <p:cNvSpPr txBox="1"/>
            <p:nvPr/>
          </p:nvSpPr>
          <p:spPr>
            <a:xfrm>
              <a:off x="4398806" y="4119702"/>
              <a:ext cx="324655" cy="477054"/>
            </a:xfrm>
            <a:prstGeom prst="rect">
              <a:avLst/>
            </a:prstGeom>
            <a:noFill/>
          </p:spPr>
          <p:txBody>
            <a:bodyPr wrap="square" rtlCol="0">
              <a:spAutoFit/>
            </a:bodyPr>
            <a:lstStyle/>
            <a:p>
              <a:pPr algn="ctr"/>
              <a:r>
                <a:rPr lang="en-GB" sz="2500" dirty="0"/>
                <a:t>5</a:t>
              </a:r>
            </a:p>
          </p:txBody>
        </p:sp>
      </p:grpSp>
      <p:grpSp>
        <p:nvGrpSpPr>
          <p:cNvPr id="47" name="Group 46">
            <a:extLst>
              <a:ext uri="{FF2B5EF4-FFF2-40B4-BE49-F238E27FC236}">
                <a16:creationId xmlns:a16="http://schemas.microsoft.com/office/drawing/2014/main" id="{8F648054-1C93-4ED7-901D-688C660B7C77}"/>
              </a:ext>
            </a:extLst>
          </p:cNvPr>
          <p:cNvGrpSpPr/>
          <p:nvPr/>
        </p:nvGrpSpPr>
        <p:grpSpPr>
          <a:xfrm>
            <a:off x="8553455" y="4788852"/>
            <a:ext cx="1260000" cy="1260000"/>
            <a:chOff x="2290713" y="3242561"/>
            <a:chExt cx="1818854" cy="1800000"/>
          </a:xfrm>
        </p:grpSpPr>
        <p:sp>
          <p:nvSpPr>
            <p:cNvPr id="49" name="Rechteck 16">
              <a:extLst>
                <a:ext uri="{FF2B5EF4-FFF2-40B4-BE49-F238E27FC236}">
                  <a16:creationId xmlns:a16="http://schemas.microsoft.com/office/drawing/2014/main" id="{8E4B8E1E-B395-431A-B04C-2AAA92EA887D}"/>
                </a:ext>
              </a:extLst>
            </p:cNvPr>
            <p:cNvSpPr/>
            <p:nvPr/>
          </p:nvSpPr>
          <p:spPr>
            <a:xfrm>
              <a:off x="2309567" y="3242561"/>
              <a:ext cx="1800000" cy="180000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cxnSp>
          <p:nvCxnSpPr>
            <p:cNvPr id="50" name="Gerader Verbinder 17">
              <a:extLst>
                <a:ext uri="{FF2B5EF4-FFF2-40B4-BE49-F238E27FC236}">
                  <a16:creationId xmlns:a16="http://schemas.microsoft.com/office/drawing/2014/main" id="{E53240EF-CEB0-4BF3-9A37-D30378E45357}"/>
                </a:ext>
              </a:extLst>
            </p:cNvPr>
            <p:cNvCxnSpPr>
              <a:cxnSpLocks/>
            </p:cNvCxnSpPr>
            <p:nvPr/>
          </p:nvCxnSpPr>
          <p:spPr>
            <a:xfrm>
              <a:off x="2888273"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51" name="Gerader Verbinder 18">
              <a:extLst>
                <a:ext uri="{FF2B5EF4-FFF2-40B4-BE49-F238E27FC236}">
                  <a16:creationId xmlns:a16="http://schemas.microsoft.com/office/drawing/2014/main" id="{5C901143-46AE-448D-98EF-C0F5ADBA00BE}"/>
                </a:ext>
              </a:extLst>
            </p:cNvPr>
            <p:cNvCxnSpPr>
              <a:cxnSpLocks/>
            </p:cNvCxnSpPr>
            <p:nvPr/>
          </p:nvCxnSpPr>
          <p:spPr>
            <a:xfrm>
              <a:off x="3503336"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52" name="Gerader Verbinder 19">
              <a:extLst>
                <a:ext uri="{FF2B5EF4-FFF2-40B4-BE49-F238E27FC236}">
                  <a16:creationId xmlns:a16="http://schemas.microsoft.com/office/drawing/2014/main" id="{386DA72D-3FC6-477E-8321-6ADA16031FA3}"/>
                </a:ext>
              </a:extLst>
            </p:cNvPr>
            <p:cNvCxnSpPr>
              <a:cxnSpLocks/>
            </p:cNvCxnSpPr>
            <p:nvPr/>
          </p:nvCxnSpPr>
          <p:spPr>
            <a:xfrm>
              <a:off x="2290713" y="3835264"/>
              <a:ext cx="18000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3" name="Gerader Verbinder 20">
              <a:extLst>
                <a:ext uri="{FF2B5EF4-FFF2-40B4-BE49-F238E27FC236}">
                  <a16:creationId xmlns:a16="http://schemas.microsoft.com/office/drawing/2014/main" id="{6CF90863-93AF-4CA1-99CF-30F3352F31DB}"/>
                </a:ext>
              </a:extLst>
            </p:cNvPr>
            <p:cNvCxnSpPr>
              <a:cxnSpLocks/>
            </p:cNvCxnSpPr>
            <p:nvPr/>
          </p:nvCxnSpPr>
          <p:spPr>
            <a:xfrm>
              <a:off x="2290713" y="4446460"/>
              <a:ext cx="1800000" cy="0"/>
            </a:xfrm>
            <a:prstGeom prst="line">
              <a:avLst/>
            </a:prstGeom>
            <a:ln w="28575"/>
          </p:spPr>
          <p:style>
            <a:lnRef idx="1">
              <a:schemeClr val="dk1"/>
            </a:lnRef>
            <a:fillRef idx="0">
              <a:schemeClr val="dk1"/>
            </a:fillRef>
            <a:effectRef idx="0">
              <a:schemeClr val="dk1"/>
            </a:effectRef>
            <a:fontRef idx="minor">
              <a:schemeClr val="tx1"/>
            </a:fontRef>
          </p:style>
        </p:cxnSp>
      </p:grpSp>
      <p:cxnSp>
        <p:nvCxnSpPr>
          <p:cNvPr id="64" name="Straight Arrow Connector 63">
            <a:extLst>
              <a:ext uri="{FF2B5EF4-FFF2-40B4-BE49-F238E27FC236}">
                <a16:creationId xmlns:a16="http://schemas.microsoft.com/office/drawing/2014/main" id="{5FB8A554-57FA-404F-A8AE-F35C62BD2AD0}"/>
              </a:ext>
            </a:extLst>
          </p:cNvPr>
          <p:cNvCxnSpPr/>
          <p:nvPr/>
        </p:nvCxnSpPr>
        <p:spPr>
          <a:xfrm>
            <a:off x="1754632" y="4771076"/>
            <a:ext cx="7182507" cy="17628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Arrow: Right 45">
            <a:extLst>
              <a:ext uri="{FF2B5EF4-FFF2-40B4-BE49-F238E27FC236}">
                <a16:creationId xmlns:a16="http://schemas.microsoft.com/office/drawing/2014/main" id="{1F98EF9C-01D1-4226-AE10-19FA7F217718}"/>
              </a:ext>
            </a:extLst>
          </p:cNvPr>
          <p:cNvSpPr/>
          <p:nvPr/>
        </p:nvSpPr>
        <p:spPr>
          <a:xfrm>
            <a:off x="10403341" y="6220823"/>
            <a:ext cx="1785150" cy="637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err="1"/>
              <a:t>Üben</a:t>
            </a:r>
            <a:r>
              <a:rPr lang="en-GB" sz="1500" dirty="0"/>
              <a:t> </a:t>
            </a:r>
            <a:r>
              <a:rPr lang="en-GB" sz="1500" dirty="0" err="1"/>
              <a:t>mit</a:t>
            </a:r>
            <a:r>
              <a:rPr lang="en-GB" sz="1500" dirty="0"/>
              <a:t> “M”</a:t>
            </a:r>
          </a:p>
        </p:txBody>
      </p:sp>
      <p:sp>
        <p:nvSpPr>
          <p:cNvPr id="48" name="TextBox 47">
            <a:extLst>
              <a:ext uri="{FF2B5EF4-FFF2-40B4-BE49-F238E27FC236}">
                <a16:creationId xmlns:a16="http://schemas.microsoft.com/office/drawing/2014/main" id="{4F18A490-613F-459F-ACC9-54294DD25827}"/>
              </a:ext>
            </a:extLst>
          </p:cNvPr>
          <p:cNvSpPr txBox="1"/>
          <p:nvPr/>
        </p:nvSpPr>
        <p:spPr>
          <a:xfrm>
            <a:off x="9897331" y="5175428"/>
            <a:ext cx="1949403" cy="646331"/>
          </a:xfrm>
          <a:prstGeom prst="rect">
            <a:avLst/>
          </a:prstGeom>
          <a:noFill/>
        </p:spPr>
        <p:txBody>
          <a:bodyPr wrap="square" rtlCol="0">
            <a:spAutoFit/>
          </a:bodyPr>
          <a:lstStyle/>
          <a:p>
            <a:r>
              <a:rPr lang="en-GB" b="1" dirty="0" err="1"/>
              <a:t>Nein</a:t>
            </a:r>
            <a:r>
              <a:rPr lang="en-GB" b="1" dirty="0"/>
              <a:t> –&gt; </a:t>
            </a:r>
            <a:r>
              <a:rPr lang="en-GB" b="1" dirty="0" err="1"/>
              <a:t>Rechte</a:t>
            </a:r>
            <a:r>
              <a:rPr lang="en-GB" b="1" dirty="0"/>
              <a:t> Taste </a:t>
            </a:r>
            <a:r>
              <a:rPr lang="en-GB" b="1" dirty="0" err="1"/>
              <a:t>drücken</a:t>
            </a:r>
            <a:r>
              <a:rPr lang="en-GB" b="1" dirty="0"/>
              <a:t> (M)</a:t>
            </a:r>
          </a:p>
        </p:txBody>
      </p:sp>
    </p:spTree>
    <p:extLst>
      <p:ext uri="{BB962C8B-B14F-4D97-AF65-F5344CB8AC3E}">
        <p14:creationId xmlns:p14="http://schemas.microsoft.com/office/powerpoint/2010/main" val="1191717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8C8C8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14E9E9-4A3F-4F05-8E1B-1A44006B7C5C}"/>
              </a:ext>
            </a:extLst>
          </p:cNvPr>
          <p:cNvSpPr txBox="1"/>
          <p:nvPr/>
        </p:nvSpPr>
        <p:spPr>
          <a:xfrm>
            <a:off x="612742" y="648575"/>
            <a:ext cx="10773296" cy="2462213"/>
          </a:xfrm>
          <a:prstGeom prst="rect">
            <a:avLst/>
          </a:prstGeom>
          <a:noFill/>
        </p:spPr>
        <p:txBody>
          <a:bodyPr wrap="square" rtlCol="0">
            <a:spAutoFit/>
          </a:bodyPr>
          <a:lstStyle/>
          <a:p>
            <a:r>
              <a:rPr lang="en-GB" sz="2200" dirty="0"/>
              <a:t>Nun </a:t>
            </a:r>
            <a:r>
              <a:rPr lang="en-GB" sz="2200" dirty="0" err="1"/>
              <a:t>sehen</a:t>
            </a:r>
            <a:r>
              <a:rPr lang="en-GB" sz="2200" dirty="0"/>
              <a:t> </a:t>
            </a:r>
            <a:r>
              <a:rPr lang="en-GB" sz="2200" dirty="0" err="1"/>
              <a:t>sie</a:t>
            </a:r>
            <a:r>
              <a:rPr lang="en-GB" sz="2200" dirty="0"/>
              <a:t> </a:t>
            </a:r>
            <a:r>
              <a:rPr lang="en-GB" sz="2200" dirty="0" err="1"/>
              <a:t>Zahlen</a:t>
            </a:r>
            <a:r>
              <a:rPr lang="en-GB" sz="2200" dirty="0"/>
              <a:t> </a:t>
            </a:r>
            <a:r>
              <a:rPr lang="en-GB" sz="2200" dirty="0" err="1"/>
              <a:t>nur</a:t>
            </a:r>
            <a:r>
              <a:rPr lang="en-GB" sz="2200" dirty="0"/>
              <a:t> </a:t>
            </a:r>
            <a:r>
              <a:rPr lang="en-GB" sz="2200" dirty="0" err="1"/>
              <a:t>noch</a:t>
            </a:r>
            <a:r>
              <a:rPr lang="en-GB" sz="2200" dirty="0"/>
              <a:t> in der Mitte des </a:t>
            </a:r>
            <a:r>
              <a:rPr lang="en-GB" sz="2200" dirty="0" err="1"/>
              <a:t>Gitters</a:t>
            </a:r>
            <a:r>
              <a:rPr lang="en-GB" sz="2200" dirty="0"/>
              <a:t>. </a:t>
            </a:r>
            <a:r>
              <a:rPr lang="en-GB" sz="2200" dirty="0" err="1"/>
              <a:t>Merken</a:t>
            </a:r>
            <a:r>
              <a:rPr lang="en-GB" sz="2200" dirty="0"/>
              <a:t> Sie </a:t>
            </a:r>
            <a:r>
              <a:rPr lang="en-GB" sz="2200" dirty="0" err="1"/>
              <a:t>sich</a:t>
            </a:r>
            <a:r>
              <a:rPr lang="en-GB" sz="2200" dirty="0"/>
              <a:t> </a:t>
            </a:r>
            <a:r>
              <a:rPr lang="en-GB" sz="2200" dirty="0" err="1"/>
              <a:t>jede</a:t>
            </a:r>
            <a:r>
              <a:rPr lang="en-GB" sz="2200" dirty="0"/>
              <a:t> </a:t>
            </a:r>
            <a:r>
              <a:rPr lang="en-GB" sz="2200" dirty="0" err="1"/>
              <a:t>Zahl</a:t>
            </a:r>
            <a:r>
              <a:rPr lang="en-GB" sz="2200" dirty="0"/>
              <a:t>.</a:t>
            </a:r>
          </a:p>
          <a:p>
            <a:endParaRPr lang="en-GB" sz="2200" dirty="0"/>
          </a:p>
          <a:p>
            <a:r>
              <a:rPr lang="en-GB" sz="2200" dirty="0"/>
              <a:t>Dann </a:t>
            </a:r>
            <a:r>
              <a:rPr lang="en-GB" sz="2200" dirty="0" err="1"/>
              <a:t>sehen</a:t>
            </a:r>
            <a:r>
              <a:rPr lang="en-GB" sz="2200" dirty="0"/>
              <a:t> </a:t>
            </a:r>
            <a:r>
              <a:rPr lang="en-GB" sz="2200" dirty="0" err="1"/>
              <a:t>sie</a:t>
            </a:r>
            <a:r>
              <a:rPr lang="en-GB" sz="2200" dirty="0"/>
              <a:t> </a:t>
            </a:r>
            <a:r>
              <a:rPr lang="en-GB" sz="2200" dirty="0" err="1"/>
              <a:t>nach</a:t>
            </a:r>
            <a:r>
              <a:rPr lang="en-GB" sz="2200" dirty="0"/>
              <a:t> </a:t>
            </a:r>
            <a:r>
              <a:rPr lang="en-GB" sz="2200" dirty="0" err="1"/>
              <a:t>dem</a:t>
            </a:r>
            <a:r>
              <a:rPr lang="en-GB" sz="2200" dirty="0"/>
              <a:t> </a:t>
            </a:r>
            <a:r>
              <a:rPr lang="en-GB" sz="2200" dirty="0" err="1"/>
              <a:t>Fragezeichen</a:t>
            </a:r>
            <a:r>
              <a:rPr lang="en-GB" sz="2200" dirty="0"/>
              <a:t> </a:t>
            </a:r>
            <a:r>
              <a:rPr lang="en-GB" sz="2200" dirty="0" err="1"/>
              <a:t>eine</a:t>
            </a:r>
            <a:r>
              <a:rPr lang="en-GB" sz="2200" dirty="0"/>
              <a:t> </a:t>
            </a:r>
            <a:r>
              <a:rPr lang="en-GB" sz="2200" dirty="0" err="1"/>
              <a:t>weitere</a:t>
            </a:r>
            <a:r>
              <a:rPr lang="en-GB" sz="2200" dirty="0"/>
              <a:t> </a:t>
            </a:r>
            <a:r>
              <a:rPr lang="en-GB" sz="2200" dirty="0" err="1"/>
              <a:t>Zahl</a:t>
            </a:r>
            <a:r>
              <a:rPr lang="en-GB" sz="2200" dirty="0"/>
              <a:t> in der Mitte des </a:t>
            </a:r>
            <a:r>
              <a:rPr lang="en-GB" sz="2200" dirty="0" err="1"/>
              <a:t>Gitters</a:t>
            </a:r>
            <a:r>
              <a:rPr lang="en-GB" sz="2200" dirty="0"/>
              <a:t>. </a:t>
            </a:r>
            <a:br>
              <a:rPr lang="en-GB" sz="2200" dirty="0"/>
            </a:br>
            <a:r>
              <a:rPr lang="en-GB" sz="2200" dirty="0" err="1"/>
              <a:t>Entscheiden</a:t>
            </a:r>
            <a:r>
              <a:rPr lang="en-GB" sz="2200" dirty="0"/>
              <a:t> Sie, </a:t>
            </a:r>
            <a:r>
              <a:rPr lang="en-GB" sz="2200" dirty="0" err="1"/>
              <a:t>ob</a:t>
            </a:r>
            <a:r>
              <a:rPr lang="en-GB" sz="2200" dirty="0"/>
              <a:t> </a:t>
            </a:r>
            <a:r>
              <a:rPr lang="en-GB" sz="2200" dirty="0" err="1"/>
              <a:t>diese</a:t>
            </a:r>
            <a:r>
              <a:rPr lang="en-GB" sz="2200" dirty="0"/>
              <a:t> </a:t>
            </a:r>
            <a:r>
              <a:rPr lang="en-GB" sz="2200" dirty="0" err="1"/>
              <a:t>Zahl</a:t>
            </a:r>
            <a:r>
              <a:rPr lang="en-GB" sz="2200" dirty="0"/>
              <a:t> </a:t>
            </a:r>
            <a:r>
              <a:rPr lang="en-GB" sz="2200" dirty="0" err="1"/>
              <a:t>eine</a:t>
            </a:r>
            <a:r>
              <a:rPr lang="en-GB" sz="2200" dirty="0"/>
              <a:t> der </a:t>
            </a:r>
            <a:r>
              <a:rPr lang="en-GB" sz="2200" dirty="0" err="1"/>
              <a:t>drei</a:t>
            </a:r>
            <a:r>
              <a:rPr lang="en-GB" sz="2200" dirty="0"/>
              <a:t> </a:t>
            </a:r>
            <a:r>
              <a:rPr lang="en-GB" sz="2200" dirty="0" err="1"/>
              <a:t>vorher</a:t>
            </a:r>
            <a:r>
              <a:rPr lang="en-GB" sz="2200" dirty="0"/>
              <a:t> </a:t>
            </a:r>
            <a:r>
              <a:rPr lang="en-GB" sz="2200" dirty="0" err="1"/>
              <a:t>gezeigten</a:t>
            </a:r>
            <a:r>
              <a:rPr lang="en-GB" sz="2200" dirty="0"/>
              <a:t> </a:t>
            </a:r>
            <a:r>
              <a:rPr lang="en-GB" sz="2200" dirty="0" err="1"/>
              <a:t>Zahlen</a:t>
            </a:r>
            <a:r>
              <a:rPr lang="en-GB" sz="2200" dirty="0"/>
              <a:t> war, </a:t>
            </a:r>
            <a:r>
              <a:rPr lang="en-GB" sz="2200" dirty="0" err="1"/>
              <a:t>oder</a:t>
            </a:r>
            <a:r>
              <a:rPr lang="en-GB" sz="2200" dirty="0"/>
              <a:t> </a:t>
            </a:r>
            <a:r>
              <a:rPr lang="en-GB" sz="2200" dirty="0" err="1"/>
              <a:t>nicht</a:t>
            </a:r>
            <a:r>
              <a:rPr lang="en-GB" sz="2200" dirty="0"/>
              <a:t>.</a:t>
            </a:r>
          </a:p>
          <a:p>
            <a:endParaRPr lang="en-GB" sz="2200" dirty="0"/>
          </a:p>
          <a:p>
            <a:r>
              <a:rPr lang="de-DE" sz="2200" dirty="0"/>
              <a:t>Falls </a:t>
            </a:r>
            <a:r>
              <a:rPr lang="de-DE" sz="2200" b="1" dirty="0"/>
              <a:t>ja</a:t>
            </a:r>
            <a:r>
              <a:rPr lang="de-DE" sz="2200" dirty="0"/>
              <a:t>, drücken Sie die </a:t>
            </a:r>
            <a:r>
              <a:rPr lang="de-DE" sz="2200" b="1" dirty="0"/>
              <a:t>Taste M </a:t>
            </a:r>
            <a:r>
              <a:rPr lang="de-DE" sz="2200" dirty="0"/>
              <a:t>mit dem </a:t>
            </a:r>
            <a:r>
              <a:rPr lang="de-DE" sz="2200" b="1" dirty="0"/>
              <a:t>rechten</a:t>
            </a:r>
            <a:r>
              <a:rPr lang="de-DE" sz="2200" dirty="0"/>
              <a:t> Zeigefinger.</a:t>
            </a:r>
          </a:p>
          <a:p>
            <a:r>
              <a:rPr lang="de-DE" sz="2200" dirty="0"/>
              <a:t>Falls </a:t>
            </a:r>
            <a:r>
              <a:rPr lang="de-DE" sz="2200" b="1" dirty="0"/>
              <a:t>nein</a:t>
            </a:r>
            <a:r>
              <a:rPr lang="de-DE" sz="2200" dirty="0"/>
              <a:t>, drücken Sie die </a:t>
            </a:r>
            <a:r>
              <a:rPr lang="de-DE" sz="2200" b="1" dirty="0"/>
              <a:t>Taste C </a:t>
            </a:r>
            <a:r>
              <a:rPr lang="de-DE" sz="2200" dirty="0"/>
              <a:t>mit dem </a:t>
            </a:r>
            <a:r>
              <a:rPr lang="de-DE" sz="2200" b="1" dirty="0"/>
              <a:t>linken</a:t>
            </a:r>
            <a:r>
              <a:rPr lang="de-DE" sz="2200" dirty="0"/>
              <a:t> Zeigefinger.</a:t>
            </a:r>
          </a:p>
        </p:txBody>
      </p:sp>
      <p:grpSp>
        <p:nvGrpSpPr>
          <p:cNvPr id="18" name="Group 17">
            <a:extLst>
              <a:ext uri="{FF2B5EF4-FFF2-40B4-BE49-F238E27FC236}">
                <a16:creationId xmlns:a16="http://schemas.microsoft.com/office/drawing/2014/main" id="{634670F6-1C27-418A-BA63-EA09D512BAA9}"/>
              </a:ext>
            </a:extLst>
          </p:cNvPr>
          <p:cNvGrpSpPr/>
          <p:nvPr/>
        </p:nvGrpSpPr>
        <p:grpSpPr>
          <a:xfrm>
            <a:off x="1734535" y="3129284"/>
            <a:ext cx="1260000" cy="1260000"/>
            <a:chOff x="2290713" y="3242561"/>
            <a:chExt cx="1818854" cy="1800000"/>
          </a:xfrm>
        </p:grpSpPr>
        <p:sp>
          <p:nvSpPr>
            <p:cNvPr id="7" name="Rechteck 16">
              <a:extLst>
                <a:ext uri="{FF2B5EF4-FFF2-40B4-BE49-F238E27FC236}">
                  <a16:creationId xmlns:a16="http://schemas.microsoft.com/office/drawing/2014/main" id="{38AF6087-D8FC-4E7B-B296-0175DD69B82D}"/>
                </a:ext>
              </a:extLst>
            </p:cNvPr>
            <p:cNvSpPr/>
            <p:nvPr/>
          </p:nvSpPr>
          <p:spPr>
            <a:xfrm>
              <a:off x="2309567" y="3242561"/>
              <a:ext cx="1800000" cy="180000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cxnSp>
          <p:nvCxnSpPr>
            <p:cNvPr id="8" name="Gerader Verbinder 17">
              <a:extLst>
                <a:ext uri="{FF2B5EF4-FFF2-40B4-BE49-F238E27FC236}">
                  <a16:creationId xmlns:a16="http://schemas.microsoft.com/office/drawing/2014/main" id="{EC5CD337-AF87-42B7-B6D5-38174A5C8C9A}"/>
                </a:ext>
              </a:extLst>
            </p:cNvPr>
            <p:cNvCxnSpPr>
              <a:cxnSpLocks/>
            </p:cNvCxnSpPr>
            <p:nvPr/>
          </p:nvCxnSpPr>
          <p:spPr>
            <a:xfrm>
              <a:off x="2888273"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Gerader Verbinder 18">
              <a:extLst>
                <a:ext uri="{FF2B5EF4-FFF2-40B4-BE49-F238E27FC236}">
                  <a16:creationId xmlns:a16="http://schemas.microsoft.com/office/drawing/2014/main" id="{7900033A-B90C-4717-A18E-E59436CACCF9}"/>
                </a:ext>
              </a:extLst>
            </p:cNvPr>
            <p:cNvCxnSpPr>
              <a:cxnSpLocks/>
            </p:cNvCxnSpPr>
            <p:nvPr/>
          </p:nvCxnSpPr>
          <p:spPr>
            <a:xfrm>
              <a:off x="3503336"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Gerader Verbinder 19">
              <a:extLst>
                <a:ext uri="{FF2B5EF4-FFF2-40B4-BE49-F238E27FC236}">
                  <a16:creationId xmlns:a16="http://schemas.microsoft.com/office/drawing/2014/main" id="{1D23231F-0D6C-4337-A946-0813213A1DFE}"/>
                </a:ext>
              </a:extLst>
            </p:cNvPr>
            <p:cNvCxnSpPr>
              <a:cxnSpLocks/>
            </p:cNvCxnSpPr>
            <p:nvPr/>
          </p:nvCxnSpPr>
          <p:spPr>
            <a:xfrm>
              <a:off x="2290713" y="3835264"/>
              <a:ext cx="18000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1" name="Gerader Verbinder 20">
              <a:extLst>
                <a:ext uri="{FF2B5EF4-FFF2-40B4-BE49-F238E27FC236}">
                  <a16:creationId xmlns:a16="http://schemas.microsoft.com/office/drawing/2014/main" id="{6799A21C-2F75-4C4F-B8EE-12A0F1726907}"/>
                </a:ext>
              </a:extLst>
            </p:cNvPr>
            <p:cNvCxnSpPr>
              <a:cxnSpLocks/>
            </p:cNvCxnSpPr>
            <p:nvPr/>
          </p:nvCxnSpPr>
          <p:spPr>
            <a:xfrm>
              <a:off x="2290713" y="4446460"/>
              <a:ext cx="1800000" cy="0"/>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23" name="Group 22">
            <a:extLst>
              <a:ext uri="{FF2B5EF4-FFF2-40B4-BE49-F238E27FC236}">
                <a16:creationId xmlns:a16="http://schemas.microsoft.com/office/drawing/2014/main" id="{757BC579-45FB-449E-B591-756F7ED7FB92}"/>
              </a:ext>
            </a:extLst>
          </p:cNvPr>
          <p:cNvGrpSpPr/>
          <p:nvPr/>
        </p:nvGrpSpPr>
        <p:grpSpPr>
          <a:xfrm>
            <a:off x="3439265" y="3544176"/>
            <a:ext cx="1260000" cy="1260000"/>
            <a:chOff x="2290713" y="3242561"/>
            <a:chExt cx="1818854" cy="1800000"/>
          </a:xfrm>
        </p:grpSpPr>
        <p:sp>
          <p:nvSpPr>
            <p:cNvPr id="25" name="Rechteck 16">
              <a:extLst>
                <a:ext uri="{FF2B5EF4-FFF2-40B4-BE49-F238E27FC236}">
                  <a16:creationId xmlns:a16="http://schemas.microsoft.com/office/drawing/2014/main" id="{4FC313EF-FF30-4715-BA45-CAEC40E68FE4}"/>
                </a:ext>
              </a:extLst>
            </p:cNvPr>
            <p:cNvSpPr/>
            <p:nvPr/>
          </p:nvSpPr>
          <p:spPr>
            <a:xfrm>
              <a:off x="2309567" y="3242561"/>
              <a:ext cx="1800000" cy="180000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cxnSp>
          <p:nvCxnSpPr>
            <p:cNvPr id="26" name="Gerader Verbinder 17">
              <a:extLst>
                <a:ext uri="{FF2B5EF4-FFF2-40B4-BE49-F238E27FC236}">
                  <a16:creationId xmlns:a16="http://schemas.microsoft.com/office/drawing/2014/main" id="{55CA8F22-FE31-4B5F-A85F-A5A71D12C9F6}"/>
                </a:ext>
              </a:extLst>
            </p:cNvPr>
            <p:cNvCxnSpPr>
              <a:cxnSpLocks/>
            </p:cNvCxnSpPr>
            <p:nvPr/>
          </p:nvCxnSpPr>
          <p:spPr>
            <a:xfrm>
              <a:off x="2888273"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Gerader Verbinder 18">
              <a:extLst>
                <a:ext uri="{FF2B5EF4-FFF2-40B4-BE49-F238E27FC236}">
                  <a16:creationId xmlns:a16="http://schemas.microsoft.com/office/drawing/2014/main" id="{EC115465-192B-4468-B7F0-D1B7DA9F7CDE}"/>
                </a:ext>
              </a:extLst>
            </p:cNvPr>
            <p:cNvCxnSpPr>
              <a:cxnSpLocks/>
            </p:cNvCxnSpPr>
            <p:nvPr/>
          </p:nvCxnSpPr>
          <p:spPr>
            <a:xfrm>
              <a:off x="3503336"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28" name="Gerader Verbinder 19">
              <a:extLst>
                <a:ext uri="{FF2B5EF4-FFF2-40B4-BE49-F238E27FC236}">
                  <a16:creationId xmlns:a16="http://schemas.microsoft.com/office/drawing/2014/main" id="{A080B010-49FE-463F-8D9E-D85D119DF693}"/>
                </a:ext>
              </a:extLst>
            </p:cNvPr>
            <p:cNvCxnSpPr>
              <a:cxnSpLocks/>
            </p:cNvCxnSpPr>
            <p:nvPr/>
          </p:nvCxnSpPr>
          <p:spPr>
            <a:xfrm>
              <a:off x="2290713" y="3835264"/>
              <a:ext cx="18000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9" name="Gerader Verbinder 20">
              <a:extLst>
                <a:ext uri="{FF2B5EF4-FFF2-40B4-BE49-F238E27FC236}">
                  <a16:creationId xmlns:a16="http://schemas.microsoft.com/office/drawing/2014/main" id="{CAAAC883-BF80-459E-A22B-7B9397F49EB7}"/>
                </a:ext>
              </a:extLst>
            </p:cNvPr>
            <p:cNvCxnSpPr>
              <a:cxnSpLocks/>
            </p:cNvCxnSpPr>
            <p:nvPr/>
          </p:nvCxnSpPr>
          <p:spPr>
            <a:xfrm>
              <a:off x="2290713" y="4446460"/>
              <a:ext cx="1800000" cy="0"/>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31" name="Group 30">
            <a:extLst>
              <a:ext uri="{FF2B5EF4-FFF2-40B4-BE49-F238E27FC236}">
                <a16:creationId xmlns:a16="http://schemas.microsoft.com/office/drawing/2014/main" id="{A203B21B-656C-4843-A79D-72B54FF2850C}"/>
              </a:ext>
            </a:extLst>
          </p:cNvPr>
          <p:cNvGrpSpPr/>
          <p:nvPr/>
        </p:nvGrpSpPr>
        <p:grpSpPr>
          <a:xfrm>
            <a:off x="5143995" y="3959068"/>
            <a:ext cx="1260000" cy="1260000"/>
            <a:chOff x="2290713" y="3242561"/>
            <a:chExt cx="1818854" cy="1800000"/>
          </a:xfrm>
        </p:grpSpPr>
        <p:sp>
          <p:nvSpPr>
            <p:cNvPr id="33" name="Rechteck 16">
              <a:extLst>
                <a:ext uri="{FF2B5EF4-FFF2-40B4-BE49-F238E27FC236}">
                  <a16:creationId xmlns:a16="http://schemas.microsoft.com/office/drawing/2014/main" id="{6D3A0BDE-6403-4A83-95CC-5A9623E099DB}"/>
                </a:ext>
              </a:extLst>
            </p:cNvPr>
            <p:cNvSpPr/>
            <p:nvPr/>
          </p:nvSpPr>
          <p:spPr>
            <a:xfrm>
              <a:off x="2309567" y="3242561"/>
              <a:ext cx="1800000" cy="180000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cxnSp>
          <p:nvCxnSpPr>
            <p:cNvPr id="34" name="Gerader Verbinder 17">
              <a:extLst>
                <a:ext uri="{FF2B5EF4-FFF2-40B4-BE49-F238E27FC236}">
                  <a16:creationId xmlns:a16="http://schemas.microsoft.com/office/drawing/2014/main" id="{1671B23E-6D18-46C8-AC07-99CC73817F6E}"/>
                </a:ext>
              </a:extLst>
            </p:cNvPr>
            <p:cNvCxnSpPr>
              <a:cxnSpLocks/>
            </p:cNvCxnSpPr>
            <p:nvPr/>
          </p:nvCxnSpPr>
          <p:spPr>
            <a:xfrm>
              <a:off x="2888273"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Gerader Verbinder 18">
              <a:extLst>
                <a:ext uri="{FF2B5EF4-FFF2-40B4-BE49-F238E27FC236}">
                  <a16:creationId xmlns:a16="http://schemas.microsoft.com/office/drawing/2014/main" id="{6C54582A-02FB-46F6-A1CA-EB992C316D8A}"/>
                </a:ext>
              </a:extLst>
            </p:cNvPr>
            <p:cNvCxnSpPr>
              <a:cxnSpLocks/>
            </p:cNvCxnSpPr>
            <p:nvPr/>
          </p:nvCxnSpPr>
          <p:spPr>
            <a:xfrm>
              <a:off x="3503336"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36" name="Gerader Verbinder 19">
              <a:extLst>
                <a:ext uri="{FF2B5EF4-FFF2-40B4-BE49-F238E27FC236}">
                  <a16:creationId xmlns:a16="http://schemas.microsoft.com/office/drawing/2014/main" id="{A1519A7E-011D-4DD9-8317-7BB3A0A6E4DF}"/>
                </a:ext>
              </a:extLst>
            </p:cNvPr>
            <p:cNvCxnSpPr>
              <a:cxnSpLocks/>
            </p:cNvCxnSpPr>
            <p:nvPr/>
          </p:nvCxnSpPr>
          <p:spPr>
            <a:xfrm>
              <a:off x="2290713" y="3835264"/>
              <a:ext cx="18000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7" name="Gerader Verbinder 20">
              <a:extLst>
                <a:ext uri="{FF2B5EF4-FFF2-40B4-BE49-F238E27FC236}">
                  <a16:creationId xmlns:a16="http://schemas.microsoft.com/office/drawing/2014/main" id="{0CE3D3F4-3125-43E5-A7DC-B43A3C04CC76}"/>
                </a:ext>
              </a:extLst>
            </p:cNvPr>
            <p:cNvCxnSpPr>
              <a:cxnSpLocks/>
            </p:cNvCxnSpPr>
            <p:nvPr/>
          </p:nvCxnSpPr>
          <p:spPr>
            <a:xfrm>
              <a:off x="2290713" y="4446460"/>
              <a:ext cx="1800000" cy="0"/>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38" name="Group 37">
            <a:extLst>
              <a:ext uri="{FF2B5EF4-FFF2-40B4-BE49-F238E27FC236}">
                <a16:creationId xmlns:a16="http://schemas.microsoft.com/office/drawing/2014/main" id="{B86C4BAD-68D1-42ED-8199-4AD21C96600E}"/>
              </a:ext>
            </a:extLst>
          </p:cNvPr>
          <p:cNvGrpSpPr/>
          <p:nvPr/>
        </p:nvGrpSpPr>
        <p:grpSpPr>
          <a:xfrm>
            <a:off x="2199204" y="3502057"/>
            <a:ext cx="7138830" cy="2150425"/>
            <a:chOff x="-2415369" y="2446331"/>
            <a:chExt cx="7138830" cy="2150425"/>
          </a:xfrm>
        </p:grpSpPr>
        <p:grpSp>
          <p:nvGrpSpPr>
            <p:cNvPr id="39" name="Group 38">
              <a:extLst>
                <a:ext uri="{FF2B5EF4-FFF2-40B4-BE49-F238E27FC236}">
                  <a16:creationId xmlns:a16="http://schemas.microsoft.com/office/drawing/2014/main" id="{AF1F7A30-FEE0-4599-9755-10B519DAFEFC}"/>
                </a:ext>
              </a:extLst>
            </p:cNvPr>
            <p:cNvGrpSpPr/>
            <p:nvPr/>
          </p:nvGrpSpPr>
          <p:grpSpPr>
            <a:xfrm>
              <a:off x="2234152" y="3318234"/>
              <a:ext cx="1260000" cy="1260000"/>
              <a:chOff x="2290713" y="3242561"/>
              <a:chExt cx="1818854" cy="1800000"/>
            </a:xfrm>
          </p:grpSpPr>
          <p:sp>
            <p:nvSpPr>
              <p:cNvPr id="41" name="Rechteck 16">
                <a:extLst>
                  <a:ext uri="{FF2B5EF4-FFF2-40B4-BE49-F238E27FC236}">
                    <a16:creationId xmlns:a16="http://schemas.microsoft.com/office/drawing/2014/main" id="{ACC14792-1D67-498E-AB56-E53B57CB50CB}"/>
                  </a:ext>
                </a:extLst>
              </p:cNvPr>
              <p:cNvSpPr/>
              <p:nvPr/>
            </p:nvSpPr>
            <p:spPr>
              <a:xfrm>
                <a:off x="2309567" y="3242561"/>
                <a:ext cx="1800000" cy="180000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cxnSp>
            <p:nvCxnSpPr>
              <p:cNvPr id="42" name="Gerader Verbinder 17">
                <a:extLst>
                  <a:ext uri="{FF2B5EF4-FFF2-40B4-BE49-F238E27FC236}">
                    <a16:creationId xmlns:a16="http://schemas.microsoft.com/office/drawing/2014/main" id="{306E245C-0A45-4A1D-91C8-989A3AD4DD32}"/>
                  </a:ext>
                </a:extLst>
              </p:cNvPr>
              <p:cNvCxnSpPr>
                <a:cxnSpLocks/>
              </p:cNvCxnSpPr>
              <p:nvPr/>
            </p:nvCxnSpPr>
            <p:spPr>
              <a:xfrm>
                <a:off x="2888273"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43" name="Gerader Verbinder 18">
                <a:extLst>
                  <a:ext uri="{FF2B5EF4-FFF2-40B4-BE49-F238E27FC236}">
                    <a16:creationId xmlns:a16="http://schemas.microsoft.com/office/drawing/2014/main" id="{F2D964DF-F87C-456B-9EBA-A3811F9963C5}"/>
                  </a:ext>
                </a:extLst>
              </p:cNvPr>
              <p:cNvCxnSpPr>
                <a:cxnSpLocks/>
              </p:cNvCxnSpPr>
              <p:nvPr/>
            </p:nvCxnSpPr>
            <p:spPr>
              <a:xfrm>
                <a:off x="3503336"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44" name="Gerader Verbinder 19">
                <a:extLst>
                  <a:ext uri="{FF2B5EF4-FFF2-40B4-BE49-F238E27FC236}">
                    <a16:creationId xmlns:a16="http://schemas.microsoft.com/office/drawing/2014/main" id="{6BF301A7-EF74-4D3C-B602-6852CE8CF0DE}"/>
                  </a:ext>
                </a:extLst>
              </p:cNvPr>
              <p:cNvCxnSpPr>
                <a:cxnSpLocks/>
              </p:cNvCxnSpPr>
              <p:nvPr/>
            </p:nvCxnSpPr>
            <p:spPr>
              <a:xfrm>
                <a:off x="2290713" y="3835264"/>
                <a:ext cx="18000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45" name="Gerader Verbinder 20">
                <a:extLst>
                  <a:ext uri="{FF2B5EF4-FFF2-40B4-BE49-F238E27FC236}">
                    <a16:creationId xmlns:a16="http://schemas.microsoft.com/office/drawing/2014/main" id="{8656FF72-90EB-4A06-9A08-456FE04C5147}"/>
                  </a:ext>
                </a:extLst>
              </p:cNvPr>
              <p:cNvCxnSpPr>
                <a:cxnSpLocks/>
              </p:cNvCxnSpPr>
              <p:nvPr/>
            </p:nvCxnSpPr>
            <p:spPr>
              <a:xfrm>
                <a:off x="2290713" y="4446460"/>
                <a:ext cx="1800000"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40" name="TextBox 39">
              <a:extLst>
                <a:ext uri="{FF2B5EF4-FFF2-40B4-BE49-F238E27FC236}">
                  <a16:creationId xmlns:a16="http://schemas.microsoft.com/office/drawing/2014/main" id="{B3A67AD2-19FB-4455-859B-E41B69138CE7}"/>
                </a:ext>
              </a:extLst>
            </p:cNvPr>
            <p:cNvSpPr txBox="1"/>
            <p:nvPr/>
          </p:nvSpPr>
          <p:spPr>
            <a:xfrm>
              <a:off x="2695762" y="3683909"/>
              <a:ext cx="324655" cy="477054"/>
            </a:xfrm>
            <a:prstGeom prst="rect">
              <a:avLst/>
            </a:prstGeom>
            <a:noFill/>
          </p:spPr>
          <p:txBody>
            <a:bodyPr wrap="square" rtlCol="0">
              <a:spAutoFit/>
            </a:bodyPr>
            <a:lstStyle/>
            <a:p>
              <a:pPr algn="ctr"/>
              <a:r>
                <a:rPr lang="en-GB" sz="2500" dirty="0"/>
                <a:t>?</a:t>
              </a:r>
            </a:p>
          </p:txBody>
        </p:sp>
        <p:sp>
          <p:nvSpPr>
            <p:cNvPr id="54" name="TextBox 53">
              <a:extLst>
                <a:ext uri="{FF2B5EF4-FFF2-40B4-BE49-F238E27FC236}">
                  <a16:creationId xmlns:a16="http://schemas.microsoft.com/office/drawing/2014/main" id="{42B8A53D-D1C5-4E31-B87A-CD5D30438852}"/>
                </a:ext>
              </a:extLst>
            </p:cNvPr>
            <p:cNvSpPr txBox="1"/>
            <p:nvPr/>
          </p:nvSpPr>
          <p:spPr>
            <a:xfrm>
              <a:off x="-2415369" y="2446331"/>
              <a:ext cx="324655" cy="477054"/>
            </a:xfrm>
            <a:prstGeom prst="rect">
              <a:avLst/>
            </a:prstGeom>
            <a:noFill/>
          </p:spPr>
          <p:txBody>
            <a:bodyPr wrap="square" rtlCol="0">
              <a:spAutoFit/>
            </a:bodyPr>
            <a:lstStyle/>
            <a:p>
              <a:pPr algn="ctr"/>
              <a:r>
                <a:rPr lang="en-GB" sz="2500" dirty="0"/>
                <a:t>1</a:t>
              </a:r>
            </a:p>
          </p:txBody>
        </p:sp>
        <p:sp>
          <p:nvSpPr>
            <p:cNvPr id="60" name="TextBox 59">
              <a:extLst>
                <a:ext uri="{FF2B5EF4-FFF2-40B4-BE49-F238E27FC236}">
                  <a16:creationId xmlns:a16="http://schemas.microsoft.com/office/drawing/2014/main" id="{E5CC10AE-1B01-40D1-921F-8657769B1E08}"/>
                </a:ext>
              </a:extLst>
            </p:cNvPr>
            <p:cNvSpPr txBox="1"/>
            <p:nvPr/>
          </p:nvSpPr>
          <p:spPr>
            <a:xfrm>
              <a:off x="-701106" y="2879923"/>
              <a:ext cx="324655" cy="477054"/>
            </a:xfrm>
            <a:prstGeom prst="rect">
              <a:avLst/>
            </a:prstGeom>
            <a:noFill/>
          </p:spPr>
          <p:txBody>
            <a:bodyPr wrap="square" rtlCol="0">
              <a:spAutoFit/>
            </a:bodyPr>
            <a:lstStyle/>
            <a:p>
              <a:pPr algn="ctr"/>
              <a:r>
                <a:rPr lang="en-GB" sz="2500" dirty="0"/>
                <a:t>8</a:t>
              </a:r>
            </a:p>
          </p:txBody>
        </p:sp>
        <p:sp>
          <p:nvSpPr>
            <p:cNvPr id="61" name="TextBox 60">
              <a:extLst>
                <a:ext uri="{FF2B5EF4-FFF2-40B4-BE49-F238E27FC236}">
                  <a16:creationId xmlns:a16="http://schemas.microsoft.com/office/drawing/2014/main" id="{A3661BA1-4BA1-450A-AEFF-82EEDD4DC9B8}"/>
                </a:ext>
              </a:extLst>
            </p:cNvPr>
            <p:cNvSpPr txBox="1"/>
            <p:nvPr/>
          </p:nvSpPr>
          <p:spPr>
            <a:xfrm>
              <a:off x="1001730" y="3269017"/>
              <a:ext cx="324655" cy="477054"/>
            </a:xfrm>
            <a:prstGeom prst="rect">
              <a:avLst/>
            </a:prstGeom>
            <a:noFill/>
          </p:spPr>
          <p:txBody>
            <a:bodyPr wrap="square" rtlCol="0">
              <a:spAutoFit/>
            </a:bodyPr>
            <a:lstStyle/>
            <a:p>
              <a:pPr algn="ctr"/>
              <a:r>
                <a:rPr lang="en-GB" sz="2500" dirty="0"/>
                <a:t>7</a:t>
              </a:r>
            </a:p>
          </p:txBody>
        </p:sp>
        <p:sp>
          <p:nvSpPr>
            <p:cNvPr id="62" name="TextBox 61">
              <a:extLst>
                <a:ext uri="{FF2B5EF4-FFF2-40B4-BE49-F238E27FC236}">
                  <a16:creationId xmlns:a16="http://schemas.microsoft.com/office/drawing/2014/main" id="{0F684347-284C-4169-8CD8-F9CFDEA94B2E}"/>
                </a:ext>
              </a:extLst>
            </p:cNvPr>
            <p:cNvSpPr txBox="1"/>
            <p:nvPr/>
          </p:nvSpPr>
          <p:spPr>
            <a:xfrm>
              <a:off x="4398806" y="4119702"/>
              <a:ext cx="324655" cy="477054"/>
            </a:xfrm>
            <a:prstGeom prst="rect">
              <a:avLst/>
            </a:prstGeom>
            <a:noFill/>
          </p:spPr>
          <p:txBody>
            <a:bodyPr wrap="square" rtlCol="0">
              <a:spAutoFit/>
            </a:bodyPr>
            <a:lstStyle/>
            <a:p>
              <a:pPr algn="ctr"/>
              <a:r>
                <a:rPr lang="en-GB" sz="2500" dirty="0"/>
                <a:t>5</a:t>
              </a:r>
            </a:p>
          </p:txBody>
        </p:sp>
      </p:grpSp>
      <p:grpSp>
        <p:nvGrpSpPr>
          <p:cNvPr id="47" name="Group 46">
            <a:extLst>
              <a:ext uri="{FF2B5EF4-FFF2-40B4-BE49-F238E27FC236}">
                <a16:creationId xmlns:a16="http://schemas.microsoft.com/office/drawing/2014/main" id="{8F648054-1C93-4ED7-901D-688C660B7C77}"/>
              </a:ext>
            </a:extLst>
          </p:cNvPr>
          <p:cNvGrpSpPr/>
          <p:nvPr/>
        </p:nvGrpSpPr>
        <p:grpSpPr>
          <a:xfrm>
            <a:off x="8553455" y="4788852"/>
            <a:ext cx="1260000" cy="1260000"/>
            <a:chOff x="2290713" y="3242561"/>
            <a:chExt cx="1818854" cy="1800000"/>
          </a:xfrm>
        </p:grpSpPr>
        <p:sp>
          <p:nvSpPr>
            <p:cNvPr id="49" name="Rechteck 16">
              <a:extLst>
                <a:ext uri="{FF2B5EF4-FFF2-40B4-BE49-F238E27FC236}">
                  <a16:creationId xmlns:a16="http://schemas.microsoft.com/office/drawing/2014/main" id="{8E4B8E1E-B395-431A-B04C-2AAA92EA887D}"/>
                </a:ext>
              </a:extLst>
            </p:cNvPr>
            <p:cNvSpPr/>
            <p:nvPr/>
          </p:nvSpPr>
          <p:spPr>
            <a:xfrm>
              <a:off x="2309567" y="3242561"/>
              <a:ext cx="1800000" cy="180000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cxnSp>
          <p:nvCxnSpPr>
            <p:cNvPr id="50" name="Gerader Verbinder 17">
              <a:extLst>
                <a:ext uri="{FF2B5EF4-FFF2-40B4-BE49-F238E27FC236}">
                  <a16:creationId xmlns:a16="http://schemas.microsoft.com/office/drawing/2014/main" id="{E53240EF-CEB0-4BF3-9A37-D30378E45357}"/>
                </a:ext>
              </a:extLst>
            </p:cNvPr>
            <p:cNvCxnSpPr>
              <a:cxnSpLocks/>
            </p:cNvCxnSpPr>
            <p:nvPr/>
          </p:nvCxnSpPr>
          <p:spPr>
            <a:xfrm>
              <a:off x="2888273"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51" name="Gerader Verbinder 18">
              <a:extLst>
                <a:ext uri="{FF2B5EF4-FFF2-40B4-BE49-F238E27FC236}">
                  <a16:creationId xmlns:a16="http://schemas.microsoft.com/office/drawing/2014/main" id="{5C901143-46AE-448D-98EF-C0F5ADBA00BE}"/>
                </a:ext>
              </a:extLst>
            </p:cNvPr>
            <p:cNvCxnSpPr>
              <a:cxnSpLocks/>
            </p:cNvCxnSpPr>
            <p:nvPr/>
          </p:nvCxnSpPr>
          <p:spPr>
            <a:xfrm>
              <a:off x="3503336"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52" name="Gerader Verbinder 19">
              <a:extLst>
                <a:ext uri="{FF2B5EF4-FFF2-40B4-BE49-F238E27FC236}">
                  <a16:creationId xmlns:a16="http://schemas.microsoft.com/office/drawing/2014/main" id="{386DA72D-3FC6-477E-8321-6ADA16031FA3}"/>
                </a:ext>
              </a:extLst>
            </p:cNvPr>
            <p:cNvCxnSpPr>
              <a:cxnSpLocks/>
            </p:cNvCxnSpPr>
            <p:nvPr/>
          </p:nvCxnSpPr>
          <p:spPr>
            <a:xfrm>
              <a:off x="2290713" y="3835264"/>
              <a:ext cx="18000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3" name="Gerader Verbinder 20">
              <a:extLst>
                <a:ext uri="{FF2B5EF4-FFF2-40B4-BE49-F238E27FC236}">
                  <a16:creationId xmlns:a16="http://schemas.microsoft.com/office/drawing/2014/main" id="{6CF90863-93AF-4CA1-99CF-30F3352F31DB}"/>
                </a:ext>
              </a:extLst>
            </p:cNvPr>
            <p:cNvCxnSpPr>
              <a:cxnSpLocks/>
            </p:cNvCxnSpPr>
            <p:nvPr/>
          </p:nvCxnSpPr>
          <p:spPr>
            <a:xfrm>
              <a:off x="2290713" y="4446460"/>
              <a:ext cx="1800000" cy="0"/>
            </a:xfrm>
            <a:prstGeom prst="line">
              <a:avLst/>
            </a:prstGeom>
            <a:ln w="28575"/>
          </p:spPr>
          <p:style>
            <a:lnRef idx="1">
              <a:schemeClr val="dk1"/>
            </a:lnRef>
            <a:fillRef idx="0">
              <a:schemeClr val="dk1"/>
            </a:fillRef>
            <a:effectRef idx="0">
              <a:schemeClr val="dk1"/>
            </a:effectRef>
            <a:fontRef idx="minor">
              <a:schemeClr val="tx1"/>
            </a:fontRef>
          </p:style>
        </p:cxnSp>
      </p:grpSp>
      <p:cxnSp>
        <p:nvCxnSpPr>
          <p:cNvPr id="64" name="Straight Arrow Connector 63">
            <a:extLst>
              <a:ext uri="{FF2B5EF4-FFF2-40B4-BE49-F238E27FC236}">
                <a16:creationId xmlns:a16="http://schemas.microsoft.com/office/drawing/2014/main" id="{5FB8A554-57FA-404F-A8AE-F35C62BD2AD0}"/>
              </a:ext>
            </a:extLst>
          </p:cNvPr>
          <p:cNvCxnSpPr/>
          <p:nvPr/>
        </p:nvCxnSpPr>
        <p:spPr>
          <a:xfrm>
            <a:off x="1754632" y="4771076"/>
            <a:ext cx="7182507" cy="17628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Arrow: Right 47">
            <a:extLst>
              <a:ext uri="{FF2B5EF4-FFF2-40B4-BE49-F238E27FC236}">
                <a16:creationId xmlns:a16="http://schemas.microsoft.com/office/drawing/2014/main" id="{3793A217-AFC2-4705-9C39-301246559A51}"/>
              </a:ext>
            </a:extLst>
          </p:cNvPr>
          <p:cNvSpPr/>
          <p:nvPr/>
        </p:nvSpPr>
        <p:spPr>
          <a:xfrm>
            <a:off x="10403341" y="6220823"/>
            <a:ext cx="1785150" cy="637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err="1"/>
              <a:t>Üben</a:t>
            </a:r>
            <a:r>
              <a:rPr lang="en-GB" sz="1500" dirty="0"/>
              <a:t> </a:t>
            </a:r>
            <a:r>
              <a:rPr lang="en-GB" sz="1500" dirty="0" err="1"/>
              <a:t>mit</a:t>
            </a:r>
            <a:r>
              <a:rPr lang="en-GB" sz="1500" dirty="0"/>
              <a:t> “M”</a:t>
            </a:r>
          </a:p>
        </p:txBody>
      </p:sp>
      <p:sp>
        <p:nvSpPr>
          <p:cNvPr id="55" name="TextBox 54">
            <a:extLst>
              <a:ext uri="{FF2B5EF4-FFF2-40B4-BE49-F238E27FC236}">
                <a16:creationId xmlns:a16="http://schemas.microsoft.com/office/drawing/2014/main" id="{75DBFD4E-804B-41A1-B854-42F7313F7F45}"/>
              </a:ext>
            </a:extLst>
          </p:cNvPr>
          <p:cNvSpPr txBox="1"/>
          <p:nvPr/>
        </p:nvSpPr>
        <p:spPr>
          <a:xfrm>
            <a:off x="9897331" y="5175428"/>
            <a:ext cx="1949403" cy="646331"/>
          </a:xfrm>
          <a:prstGeom prst="rect">
            <a:avLst/>
          </a:prstGeom>
          <a:noFill/>
        </p:spPr>
        <p:txBody>
          <a:bodyPr wrap="square" rtlCol="0">
            <a:spAutoFit/>
          </a:bodyPr>
          <a:lstStyle/>
          <a:p>
            <a:r>
              <a:rPr lang="en-GB" b="1" dirty="0" err="1"/>
              <a:t>Nein</a:t>
            </a:r>
            <a:r>
              <a:rPr lang="en-GB" b="1" dirty="0"/>
              <a:t> –&gt; </a:t>
            </a:r>
            <a:r>
              <a:rPr lang="en-GB" b="1" dirty="0" err="1"/>
              <a:t>Linke</a:t>
            </a:r>
            <a:r>
              <a:rPr lang="en-GB" b="1" dirty="0"/>
              <a:t> Taste </a:t>
            </a:r>
            <a:r>
              <a:rPr lang="en-GB" b="1" dirty="0" err="1"/>
              <a:t>drücken</a:t>
            </a:r>
            <a:r>
              <a:rPr lang="en-GB" b="1" dirty="0"/>
              <a:t> (C)</a:t>
            </a:r>
          </a:p>
        </p:txBody>
      </p:sp>
    </p:spTree>
    <p:extLst>
      <p:ext uri="{BB962C8B-B14F-4D97-AF65-F5344CB8AC3E}">
        <p14:creationId xmlns:p14="http://schemas.microsoft.com/office/powerpoint/2010/main" val="3644572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8C8C8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14E9E9-4A3F-4F05-8E1B-1A44006B7C5C}"/>
              </a:ext>
            </a:extLst>
          </p:cNvPr>
          <p:cNvSpPr txBox="1"/>
          <p:nvPr/>
        </p:nvSpPr>
        <p:spPr>
          <a:xfrm>
            <a:off x="930111" y="980580"/>
            <a:ext cx="10331778" cy="707886"/>
          </a:xfrm>
          <a:prstGeom prst="rect">
            <a:avLst/>
          </a:prstGeom>
          <a:noFill/>
        </p:spPr>
        <p:txBody>
          <a:bodyPr wrap="square" rtlCol="0">
            <a:spAutoFit/>
          </a:bodyPr>
          <a:lstStyle/>
          <a:p>
            <a:pPr algn="ctr"/>
            <a:r>
              <a:rPr lang="en-GB" sz="4000" dirty="0" err="1">
                <a:solidFill>
                  <a:schemeClr val="bg1"/>
                </a:solidFill>
              </a:rPr>
              <a:t>Übung</a:t>
            </a:r>
            <a:r>
              <a:rPr lang="en-GB" sz="4000" dirty="0">
                <a:solidFill>
                  <a:schemeClr val="bg1"/>
                </a:solidFill>
              </a:rPr>
              <a:t> </a:t>
            </a:r>
            <a:r>
              <a:rPr lang="en-GB" sz="4000" dirty="0" err="1">
                <a:solidFill>
                  <a:schemeClr val="bg1"/>
                </a:solidFill>
              </a:rPr>
              <a:t>geschafft</a:t>
            </a:r>
            <a:r>
              <a:rPr lang="en-GB" sz="4000" dirty="0">
                <a:solidFill>
                  <a:schemeClr val="bg1"/>
                </a:solidFill>
              </a:rPr>
              <a:t>!</a:t>
            </a:r>
          </a:p>
        </p:txBody>
      </p:sp>
      <p:sp>
        <p:nvSpPr>
          <p:cNvPr id="2" name="TextBox 1">
            <a:extLst>
              <a:ext uri="{FF2B5EF4-FFF2-40B4-BE49-F238E27FC236}">
                <a16:creationId xmlns:a16="http://schemas.microsoft.com/office/drawing/2014/main" id="{092E6DE1-5317-43ED-B1A4-05F29189A780}"/>
              </a:ext>
            </a:extLst>
          </p:cNvPr>
          <p:cNvSpPr txBox="1"/>
          <p:nvPr/>
        </p:nvSpPr>
        <p:spPr>
          <a:xfrm>
            <a:off x="1150070" y="2398929"/>
            <a:ext cx="9347242" cy="3477875"/>
          </a:xfrm>
          <a:prstGeom prst="rect">
            <a:avLst/>
          </a:prstGeom>
          <a:noFill/>
        </p:spPr>
        <p:txBody>
          <a:bodyPr wrap="square" rtlCol="0">
            <a:spAutoFit/>
          </a:bodyPr>
          <a:lstStyle/>
          <a:p>
            <a:r>
              <a:rPr lang="en-GB" sz="2200" dirty="0"/>
              <a:t>Sie </a:t>
            </a:r>
            <a:r>
              <a:rPr lang="en-GB" sz="2200" dirty="0" err="1"/>
              <a:t>haben</a:t>
            </a:r>
            <a:r>
              <a:rPr lang="en-GB" sz="2200" dirty="0"/>
              <a:t> die </a:t>
            </a:r>
            <a:r>
              <a:rPr lang="en-GB" sz="2200" dirty="0" err="1"/>
              <a:t>Übungsaufgaben</a:t>
            </a:r>
            <a:r>
              <a:rPr lang="en-GB" sz="2200" dirty="0"/>
              <a:t> </a:t>
            </a:r>
            <a:r>
              <a:rPr lang="en-GB" sz="2200" dirty="0" err="1"/>
              <a:t>erfolgreich</a:t>
            </a:r>
            <a:r>
              <a:rPr lang="en-GB" sz="2200" dirty="0"/>
              <a:t> </a:t>
            </a:r>
            <a:r>
              <a:rPr lang="en-GB" sz="2200" dirty="0" err="1"/>
              <a:t>abgeschlossen</a:t>
            </a:r>
            <a:r>
              <a:rPr lang="en-GB" sz="2200" dirty="0"/>
              <a:t>. </a:t>
            </a:r>
            <a:r>
              <a:rPr lang="en-GB" sz="2200" dirty="0" err="1"/>
              <a:t>Drücken</a:t>
            </a:r>
            <a:r>
              <a:rPr lang="en-GB" sz="2200" dirty="0"/>
              <a:t> Sie </a:t>
            </a:r>
            <a:r>
              <a:rPr lang="en-GB" sz="2200" b="1" dirty="0"/>
              <a:t>“R”</a:t>
            </a:r>
            <a:r>
              <a:rPr lang="en-GB" sz="2200" dirty="0"/>
              <a:t>, um </a:t>
            </a:r>
            <a:r>
              <a:rPr lang="en-GB" sz="2200" dirty="0" err="1"/>
              <a:t>nochmal</a:t>
            </a:r>
            <a:r>
              <a:rPr lang="en-GB" sz="2200" dirty="0"/>
              <a:t> </a:t>
            </a:r>
            <a:r>
              <a:rPr lang="en-GB" sz="2200" dirty="0" err="1"/>
              <a:t>zu</a:t>
            </a:r>
            <a:r>
              <a:rPr lang="en-GB" sz="2200" dirty="0"/>
              <a:t> </a:t>
            </a:r>
            <a:r>
              <a:rPr lang="en-GB" sz="2200" b="1" dirty="0" err="1"/>
              <a:t>üben</a:t>
            </a:r>
            <a:r>
              <a:rPr lang="en-GB" sz="2200" dirty="0"/>
              <a:t>. </a:t>
            </a:r>
          </a:p>
          <a:p>
            <a:endParaRPr lang="en-GB" sz="2200" dirty="0"/>
          </a:p>
          <a:p>
            <a:r>
              <a:rPr lang="en-GB" sz="2200" b="1" dirty="0"/>
              <a:t>Bevor </a:t>
            </a:r>
            <a:r>
              <a:rPr lang="en-GB" sz="2200" b="1" dirty="0" err="1"/>
              <a:t>sie</a:t>
            </a:r>
            <a:r>
              <a:rPr lang="en-GB" sz="2200" b="1" dirty="0"/>
              <a:t> </a:t>
            </a:r>
            <a:r>
              <a:rPr lang="en-GB" sz="2200" b="1" dirty="0" err="1"/>
              <a:t>mit</a:t>
            </a:r>
            <a:r>
              <a:rPr lang="en-GB" sz="2200" b="1" dirty="0"/>
              <a:t> den </a:t>
            </a:r>
            <a:r>
              <a:rPr lang="en-GB" sz="2200" b="1" dirty="0" err="1"/>
              <a:t>richtigen</a:t>
            </a:r>
            <a:r>
              <a:rPr lang="en-GB" sz="2200" b="1" dirty="0"/>
              <a:t> </a:t>
            </a:r>
            <a:r>
              <a:rPr lang="en-GB" sz="2200" b="1" dirty="0" err="1"/>
              <a:t>Aufgaben</a:t>
            </a:r>
            <a:r>
              <a:rPr lang="en-GB" sz="2200" b="1" dirty="0"/>
              <a:t> </a:t>
            </a:r>
            <a:r>
              <a:rPr lang="en-GB" sz="2200" b="1" dirty="0" err="1"/>
              <a:t>beginnen</a:t>
            </a:r>
            <a:r>
              <a:rPr lang="en-GB" sz="2200" b="1" dirty="0"/>
              <a:t>, </a:t>
            </a:r>
            <a:r>
              <a:rPr lang="en-GB" sz="2200" b="1" dirty="0" err="1"/>
              <a:t>noch</a:t>
            </a:r>
            <a:r>
              <a:rPr lang="en-GB" sz="2200" b="1" dirty="0"/>
              <a:t> </a:t>
            </a:r>
            <a:r>
              <a:rPr lang="en-GB" sz="2200" b="1" dirty="0" err="1"/>
              <a:t>einige</a:t>
            </a:r>
            <a:r>
              <a:rPr lang="en-GB" sz="2200" b="1" dirty="0"/>
              <a:t> </a:t>
            </a:r>
            <a:r>
              <a:rPr lang="en-GB" sz="2200" b="1" dirty="0" err="1"/>
              <a:t>Anmerkungen</a:t>
            </a:r>
            <a:r>
              <a:rPr lang="en-GB" sz="2200" b="1" dirty="0"/>
              <a:t>:</a:t>
            </a:r>
          </a:p>
          <a:p>
            <a:pPr marL="285750" indent="-285750">
              <a:buFontTx/>
              <a:buChar char="-"/>
            </a:pPr>
            <a:r>
              <a:rPr lang="en-GB" sz="2200" dirty="0"/>
              <a:t>Sie </a:t>
            </a:r>
            <a:r>
              <a:rPr lang="en-GB" sz="2200" dirty="0" err="1"/>
              <a:t>erhalten</a:t>
            </a:r>
            <a:r>
              <a:rPr lang="en-GB" sz="2200" dirty="0"/>
              <a:t> </a:t>
            </a:r>
            <a:r>
              <a:rPr lang="en-GB" sz="2200" dirty="0" err="1"/>
              <a:t>jetzt</a:t>
            </a:r>
            <a:r>
              <a:rPr lang="en-GB" sz="2200" dirty="0"/>
              <a:t> </a:t>
            </a:r>
            <a:r>
              <a:rPr lang="en-GB" sz="2200" dirty="0" err="1"/>
              <a:t>kein</a:t>
            </a:r>
            <a:r>
              <a:rPr lang="en-GB" sz="2200" dirty="0"/>
              <a:t> Feedback </a:t>
            </a:r>
            <a:r>
              <a:rPr lang="en-GB" sz="2200" dirty="0" err="1"/>
              <a:t>mehr</a:t>
            </a:r>
            <a:r>
              <a:rPr lang="en-GB" sz="2200" dirty="0"/>
              <a:t>.</a:t>
            </a:r>
          </a:p>
          <a:p>
            <a:pPr marL="285750" indent="-285750">
              <a:buFontTx/>
              <a:buChar char="-"/>
            </a:pPr>
            <a:r>
              <a:rPr lang="en-GB" sz="2200" dirty="0" err="1"/>
              <a:t>Merken</a:t>
            </a:r>
            <a:r>
              <a:rPr lang="en-GB" sz="2200" dirty="0"/>
              <a:t> Sie </a:t>
            </a:r>
            <a:r>
              <a:rPr lang="en-GB" sz="2200" dirty="0" err="1"/>
              <a:t>sich</a:t>
            </a:r>
            <a:r>
              <a:rPr lang="en-GB" sz="2200" dirty="0"/>
              <a:t> alle </a:t>
            </a:r>
            <a:r>
              <a:rPr lang="en-GB" sz="2200" dirty="0" err="1"/>
              <a:t>Zahlen</a:t>
            </a:r>
            <a:r>
              <a:rPr lang="en-GB" sz="2200" dirty="0"/>
              <a:t>.</a:t>
            </a:r>
          </a:p>
          <a:p>
            <a:pPr marL="285750" indent="-285750">
              <a:buFontTx/>
              <a:buChar char="-"/>
            </a:pPr>
            <a:r>
              <a:rPr lang="en-GB" sz="2200" dirty="0" err="1"/>
              <a:t>Entscheiden</a:t>
            </a:r>
            <a:r>
              <a:rPr lang="en-GB" sz="2200" dirty="0"/>
              <a:t> Sie, </a:t>
            </a:r>
            <a:r>
              <a:rPr lang="en-GB" sz="2200" dirty="0" err="1"/>
              <a:t>ob</a:t>
            </a:r>
            <a:r>
              <a:rPr lang="en-GB" sz="2200" dirty="0"/>
              <a:t> </a:t>
            </a:r>
            <a:r>
              <a:rPr lang="en-GB" sz="2200" dirty="0" err="1"/>
              <a:t>diese</a:t>
            </a:r>
            <a:r>
              <a:rPr lang="en-GB" sz="2200" dirty="0"/>
              <a:t> </a:t>
            </a:r>
            <a:r>
              <a:rPr lang="en-GB" sz="2200" dirty="0" err="1"/>
              <a:t>Zahl</a:t>
            </a:r>
            <a:r>
              <a:rPr lang="en-GB" sz="2200" dirty="0"/>
              <a:t> </a:t>
            </a:r>
            <a:r>
              <a:rPr lang="en-GB" sz="2200" dirty="0" err="1"/>
              <a:t>vorher</a:t>
            </a:r>
            <a:r>
              <a:rPr lang="en-GB" sz="2200" dirty="0"/>
              <a:t> </a:t>
            </a:r>
            <a:r>
              <a:rPr lang="en-GB" sz="2200" dirty="0" err="1"/>
              <a:t>schonmal</a:t>
            </a:r>
            <a:r>
              <a:rPr lang="en-GB" sz="2200" dirty="0"/>
              <a:t> </a:t>
            </a:r>
            <a:r>
              <a:rPr lang="en-GB" sz="2200" dirty="0" err="1"/>
              <a:t>gezeigt</a:t>
            </a:r>
            <a:r>
              <a:rPr lang="en-GB" sz="2200" dirty="0"/>
              <a:t> </a:t>
            </a:r>
            <a:r>
              <a:rPr lang="en-GB" sz="2200" dirty="0" err="1"/>
              <a:t>wurde</a:t>
            </a:r>
            <a:r>
              <a:rPr lang="en-GB" sz="2200" dirty="0"/>
              <a:t>. </a:t>
            </a:r>
          </a:p>
          <a:p>
            <a:pPr marL="285750" indent="-285750">
              <a:buFontTx/>
              <a:buChar char="-"/>
            </a:pPr>
            <a:r>
              <a:rPr lang="de-DE" sz="2200" dirty="0"/>
              <a:t>Falls </a:t>
            </a:r>
            <a:r>
              <a:rPr lang="de-DE" sz="2200" b="1" dirty="0"/>
              <a:t>ja</a:t>
            </a:r>
            <a:r>
              <a:rPr lang="de-DE" sz="2200" dirty="0"/>
              <a:t>, drücken Sie die </a:t>
            </a:r>
            <a:r>
              <a:rPr lang="de-DE" sz="2200" b="1" dirty="0"/>
              <a:t>Taste C </a:t>
            </a:r>
            <a:r>
              <a:rPr lang="de-DE" sz="2200" dirty="0"/>
              <a:t>mit dem </a:t>
            </a:r>
            <a:r>
              <a:rPr lang="de-DE" sz="2200" b="1" dirty="0"/>
              <a:t>linken</a:t>
            </a:r>
            <a:r>
              <a:rPr lang="de-DE" sz="2200" dirty="0"/>
              <a:t> Zeigefinger. Falls </a:t>
            </a:r>
            <a:r>
              <a:rPr lang="de-DE" sz="2200" b="1" dirty="0"/>
              <a:t>nein</a:t>
            </a:r>
            <a:r>
              <a:rPr lang="de-DE" sz="2200" dirty="0"/>
              <a:t>, drücken Sie die </a:t>
            </a:r>
            <a:r>
              <a:rPr lang="de-DE" sz="2200" b="1" dirty="0"/>
              <a:t>Taste M </a:t>
            </a:r>
            <a:r>
              <a:rPr lang="de-DE" sz="2200" dirty="0"/>
              <a:t>mit dem </a:t>
            </a:r>
            <a:r>
              <a:rPr lang="de-DE" sz="2200" b="1" dirty="0"/>
              <a:t>rechten</a:t>
            </a:r>
            <a:r>
              <a:rPr lang="de-DE" sz="2200" dirty="0"/>
              <a:t> Zeigefinger.</a:t>
            </a:r>
          </a:p>
          <a:p>
            <a:pPr marL="285750" indent="-285750">
              <a:buFontTx/>
              <a:buChar char="-"/>
            </a:pPr>
            <a:r>
              <a:rPr lang="en-GB" sz="2200" dirty="0" err="1"/>
              <a:t>Arbeiten</a:t>
            </a:r>
            <a:r>
              <a:rPr lang="en-GB" sz="2200" dirty="0"/>
              <a:t> Sie so schnell und </a:t>
            </a:r>
            <a:r>
              <a:rPr lang="en-GB" sz="2200" dirty="0" err="1"/>
              <a:t>genau</a:t>
            </a:r>
            <a:r>
              <a:rPr lang="en-GB" sz="2200" dirty="0"/>
              <a:t> </a:t>
            </a:r>
            <a:r>
              <a:rPr lang="en-GB" sz="2200" dirty="0" err="1"/>
              <a:t>wie</a:t>
            </a:r>
            <a:r>
              <a:rPr lang="en-GB" sz="2200" dirty="0"/>
              <a:t> </a:t>
            </a:r>
            <a:r>
              <a:rPr lang="en-GB" sz="2200" dirty="0" err="1"/>
              <a:t>möglich</a:t>
            </a:r>
            <a:r>
              <a:rPr lang="en-GB" sz="2200" dirty="0"/>
              <a:t>.</a:t>
            </a:r>
          </a:p>
        </p:txBody>
      </p:sp>
      <p:sp>
        <p:nvSpPr>
          <p:cNvPr id="6" name="Arrow: Right 5">
            <a:extLst>
              <a:ext uri="{FF2B5EF4-FFF2-40B4-BE49-F238E27FC236}">
                <a16:creationId xmlns:a16="http://schemas.microsoft.com/office/drawing/2014/main" id="{CC177B6D-37B2-4AC7-B39B-A07BF4AA98BA}"/>
              </a:ext>
            </a:extLst>
          </p:cNvPr>
          <p:cNvSpPr/>
          <p:nvPr/>
        </p:nvSpPr>
        <p:spPr>
          <a:xfrm>
            <a:off x="10403341" y="6220823"/>
            <a:ext cx="1785150" cy="637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err="1"/>
              <a:t>Starten</a:t>
            </a:r>
            <a:r>
              <a:rPr lang="en-GB" sz="1500" dirty="0"/>
              <a:t> </a:t>
            </a:r>
            <a:r>
              <a:rPr lang="en-GB" sz="1500" dirty="0" err="1"/>
              <a:t>mit</a:t>
            </a:r>
            <a:r>
              <a:rPr lang="en-GB" sz="1500" dirty="0"/>
              <a:t> “M”</a:t>
            </a:r>
          </a:p>
        </p:txBody>
      </p:sp>
    </p:spTree>
    <p:extLst>
      <p:ext uri="{BB962C8B-B14F-4D97-AF65-F5344CB8AC3E}">
        <p14:creationId xmlns:p14="http://schemas.microsoft.com/office/powerpoint/2010/main" val="1188512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8C8C8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14E9E9-4A3F-4F05-8E1B-1A44006B7C5C}"/>
              </a:ext>
            </a:extLst>
          </p:cNvPr>
          <p:cNvSpPr txBox="1"/>
          <p:nvPr/>
        </p:nvSpPr>
        <p:spPr>
          <a:xfrm>
            <a:off x="930111" y="980580"/>
            <a:ext cx="10331778" cy="707886"/>
          </a:xfrm>
          <a:prstGeom prst="rect">
            <a:avLst/>
          </a:prstGeom>
          <a:noFill/>
        </p:spPr>
        <p:txBody>
          <a:bodyPr wrap="square" rtlCol="0">
            <a:spAutoFit/>
          </a:bodyPr>
          <a:lstStyle/>
          <a:p>
            <a:pPr algn="ctr"/>
            <a:r>
              <a:rPr lang="en-GB" sz="4000" dirty="0" err="1">
                <a:solidFill>
                  <a:schemeClr val="bg1"/>
                </a:solidFill>
              </a:rPr>
              <a:t>Übung</a:t>
            </a:r>
            <a:r>
              <a:rPr lang="en-GB" sz="4000" dirty="0">
                <a:solidFill>
                  <a:schemeClr val="bg1"/>
                </a:solidFill>
              </a:rPr>
              <a:t> </a:t>
            </a:r>
            <a:r>
              <a:rPr lang="en-GB" sz="4000" dirty="0" err="1">
                <a:solidFill>
                  <a:schemeClr val="bg1"/>
                </a:solidFill>
              </a:rPr>
              <a:t>geschafft</a:t>
            </a:r>
            <a:r>
              <a:rPr lang="en-GB" sz="4000" dirty="0">
                <a:solidFill>
                  <a:schemeClr val="bg1"/>
                </a:solidFill>
              </a:rPr>
              <a:t>!</a:t>
            </a:r>
          </a:p>
        </p:txBody>
      </p:sp>
      <p:sp>
        <p:nvSpPr>
          <p:cNvPr id="2" name="TextBox 1">
            <a:extLst>
              <a:ext uri="{FF2B5EF4-FFF2-40B4-BE49-F238E27FC236}">
                <a16:creationId xmlns:a16="http://schemas.microsoft.com/office/drawing/2014/main" id="{092E6DE1-5317-43ED-B1A4-05F29189A780}"/>
              </a:ext>
            </a:extLst>
          </p:cNvPr>
          <p:cNvSpPr txBox="1"/>
          <p:nvPr/>
        </p:nvSpPr>
        <p:spPr>
          <a:xfrm>
            <a:off x="1150070" y="2398929"/>
            <a:ext cx="9347242" cy="3477875"/>
          </a:xfrm>
          <a:prstGeom prst="rect">
            <a:avLst/>
          </a:prstGeom>
          <a:noFill/>
        </p:spPr>
        <p:txBody>
          <a:bodyPr wrap="square" rtlCol="0">
            <a:spAutoFit/>
          </a:bodyPr>
          <a:lstStyle/>
          <a:p>
            <a:r>
              <a:rPr lang="en-GB" sz="2200" dirty="0"/>
              <a:t>Sie </a:t>
            </a:r>
            <a:r>
              <a:rPr lang="en-GB" sz="2200" dirty="0" err="1"/>
              <a:t>haben</a:t>
            </a:r>
            <a:r>
              <a:rPr lang="en-GB" sz="2200" dirty="0"/>
              <a:t> die </a:t>
            </a:r>
            <a:r>
              <a:rPr lang="en-GB" sz="2200" dirty="0" err="1"/>
              <a:t>Übungsaufgaben</a:t>
            </a:r>
            <a:r>
              <a:rPr lang="en-GB" sz="2200" dirty="0"/>
              <a:t> </a:t>
            </a:r>
            <a:r>
              <a:rPr lang="en-GB" sz="2200" dirty="0" err="1"/>
              <a:t>erfolgreich</a:t>
            </a:r>
            <a:r>
              <a:rPr lang="en-GB" sz="2200" dirty="0"/>
              <a:t> </a:t>
            </a:r>
            <a:r>
              <a:rPr lang="en-GB" sz="2200" dirty="0" err="1"/>
              <a:t>abgeschlossen</a:t>
            </a:r>
            <a:r>
              <a:rPr lang="en-GB" sz="2200" dirty="0"/>
              <a:t>. </a:t>
            </a:r>
            <a:r>
              <a:rPr lang="en-GB" sz="2200" dirty="0" err="1"/>
              <a:t>Drücken</a:t>
            </a:r>
            <a:r>
              <a:rPr lang="en-GB" sz="2200" dirty="0"/>
              <a:t> Sie </a:t>
            </a:r>
            <a:r>
              <a:rPr lang="en-GB" sz="2200" b="1" dirty="0"/>
              <a:t>“R”</a:t>
            </a:r>
            <a:r>
              <a:rPr lang="en-GB" sz="2200" dirty="0"/>
              <a:t>, um </a:t>
            </a:r>
            <a:r>
              <a:rPr lang="en-GB" sz="2200" dirty="0" err="1"/>
              <a:t>nochmal</a:t>
            </a:r>
            <a:r>
              <a:rPr lang="en-GB" sz="2200" dirty="0"/>
              <a:t> </a:t>
            </a:r>
            <a:r>
              <a:rPr lang="en-GB" sz="2200" dirty="0" err="1"/>
              <a:t>zu</a:t>
            </a:r>
            <a:r>
              <a:rPr lang="en-GB" sz="2200" dirty="0"/>
              <a:t> </a:t>
            </a:r>
            <a:r>
              <a:rPr lang="en-GB" sz="2200" b="1" dirty="0" err="1"/>
              <a:t>üben</a:t>
            </a:r>
            <a:r>
              <a:rPr lang="en-GB" sz="2200" dirty="0"/>
              <a:t>. </a:t>
            </a:r>
          </a:p>
          <a:p>
            <a:endParaRPr lang="en-GB" sz="2200" dirty="0"/>
          </a:p>
          <a:p>
            <a:r>
              <a:rPr lang="en-GB" sz="2200" b="1" dirty="0"/>
              <a:t>Bevor </a:t>
            </a:r>
            <a:r>
              <a:rPr lang="en-GB" sz="2200" b="1" dirty="0" err="1"/>
              <a:t>sie</a:t>
            </a:r>
            <a:r>
              <a:rPr lang="en-GB" sz="2200" b="1" dirty="0"/>
              <a:t> </a:t>
            </a:r>
            <a:r>
              <a:rPr lang="en-GB" sz="2200" b="1" dirty="0" err="1"/>
              <a:t>mit</a:t>
            </a:r>
            <a:r>
              <a:rPr lang="en-GB" sz="2200" b="1" dirty="0"/>
              <a:t> den </a:t>
            </a:r>
            <a:r>
              <a:rPr lang="en-GB" sz="2200" b="1" dirty="0" err="1"/>
              <a:t>richtigen</a:t>
            </a:r>
            <a:r>
              <a:rPr lang="en-GB" sz="2200" b="1" dirty="0"/>
              <a:t> </a:t>
            </a:r>
            <a:r>
              <a:rPr lang="en-GB" sz="2200" b="1" dirty="0" err="1"/>
              <a:t>Aufgaben</a:t>
            </a:r>
            <a:r>
              <a:rPr lang="en-GB" sz="2200" b="1" dirty="0"/>
              <a:t> </a:t>
            </a:r>
            <a:r>
              <a:rPr lang="en-GB" sz="2200" b="1" dirty="0" err="1"/>
              <a:t>beginnen</a:t>
            </a:r>
            <a:r>
              <a:rPr lang="en-GB" sz="2200" b="1" dirty="0"/>
              <a:t>, </a:t>
            </a:r>
            <a:r>
              <a:rPr lang="en-GB" sz="2200" b="1" dirty="0" err="1"/>
              <a:t>noch</a:t>
            </a:r>
            <a:r>
              <a:rPr lang="en-GB" sz="2200" b="1" dirty="0"/>
              <a:t> </a:t>
            </a:r>
            <a:r>
              <a:rPr lang="en-GB" sz="2200" b="1" dirty="0" err="1"/>
              <a:t>einige</a:t>
            </a:r>
            <a:r>
              <a:rPr lang="en-GB" sz="2200" b="1" dirty="0"/>
              <a:t> </a:t>
            </a:r>
            <a:r>
              <a:rPr lang="en-GB" sz="2200" b="1" dirty="0" err="1"/>
              <a:t>Anmerkungen</a:t>
            </a:r>
            <a:r>
              <a:rPr lang="en-GB" sz="2200" b="1" dirty="0"/>
              <a:t>:</a:t>
            </a:r>
          </a:p>
          <a:p>
            <a:pPr marL="285750" indent="-285750">
              <a:buFontTx/>
              <a:buChar char="-"/>
            </a:pPr>
            <a:r>
              <a:rPr lang="en-GB" sz="2200" dirty="0"/>
              <a:t>Sie </a:t>
            </a:r>
            <a:r>
              <a:rPr lang="en-GB" sz="2200" dirty="0" err="1"/>
              <a:t>erhalten</a:t>
            </a:r>
            <a:r>
              <a:rPr lang="en-GB" sz="2200" dirty="0"/>
              <a:t> </a:t>
            </a:r>
            <a:r>
              <a:rPr lang="en-GB" sz="2200" dirty="0" err="1"/>
              <a:t>jetzt</a:t>
            </a:r>
            <a:r>
              <a:rPr lang="en-GB" sz="2200" dirty="0"/>
              <a:t> </a:t>
            </a:r>
            <a:r>
              <a:rPr lang="en-GB" sz="2200" dirty="0" err="1"/>
              <a:t>kein</a:t>
            </a:r>
            <a:r>
              <a:rPr lang="en-GB" sz="2200" dirty="0"/>
              <a:t> Feedback </a:t>
            </a:r>
            <a:r>
              <a:rPr lang="en-GB" sz="2200" dirty="0" err="1"/>
              <a:t>mehr</a:t>
            </a:r>
            <a:r>
              <a:rPr lang="en-GB" sz="2200" dirty="0"/>
              <a:t>.</a:t>
            </a:r>
          </a:p>
          <a:p>
            <a:pPr marL="285750" indent="-285750">
              <a:buFontTx/>
              <a:buChar char="-"/>
            </a:pPr>
            <a:r>
              <a:rPr lang="en-GB" sz="2200" dirty="0" err="1"/>
              <a:t>Merken</a:t>
            </a:r>
            <a:r>
              <a:rPr lang="en-GB" sz="2200" dirty="0"/>
              <a:t> Sie </a:t>
            </a:r>
            <a:r>
              <a:rPr lang="en-GB" sz="2200" dirty="0" err="1"/>
              <a:t>sich</a:t>
            </a:r>
            <a:r>
              <a:rPr lang="en-GB" sz="2200" dirty="0"/>
              <a:t> alle </a:t>
            </a:r>
            <a:r>
              <a:rPr lang="en-GB" sz="2200" dirty="0" err="1"/>
              <a:t>Zahlen</a:t>
            </a:r>
            <a:r>
              <a:rPr lang="en-GB" sz="2200" dirty="0"/>
              <a:t>.</a:t>
            </a:r>
          </a:p>
          <a:p>
            <a:pPr marL="285750" indent="-285750">
              <a:buFontTx/>
              <a:buChar char="-"/>
            </a:pPr>
            <a:r>
              <a:rPr lang="en-GB" sz="2200" dirty="0" err="1"/>
              <a:t>Entscheiden</a:t>
            </a:r>
            <a:r>
              <a:rPr lang="en-GB" sz="2200" dirty="0"/>
              <a:t> Sie, </a:t>
            </a:r>
            <a:r>
              <a:rPr lang="en-GB" sz="2200" dirty="0" err="1"/>
              <a:t>ob</a:t>
            </a:r>
            <a:r>
              <a:rPr lang="en-GB" sz="2200" dirty="0"/>
              <a:t> </a:t>
            </a:r>
            <a:r>
              <a:rPr lang="en-GB" sz="2200" dirty="0" err="1"/>
              <a:t>diese</a:t>
            </a:r>
            <a:r>
              <a:rPr lang="en-GB" sz="2200" dirty="0"/>
              <a:t> </a:t>
            </a:r>
            <a:r>
              <a:rPr lang="en-GB" sz="2200" dirty="0" err="1"/>
              <a:t>Zahl</a:t>
            </a:r>
            <a:r>
              <a:rPr lang="en-GB" sz="2200" dirty="0"/>
              <a:t> </a:t>
            </a:r>
            <a:r>
              <a:rPr lang="en-GB" sz="2200" dirty="0" err="1"/>
              <a:t>vorher</a:t>
            </a:r>
            <a:r>
              <a:rPr lang="en-GB" sz="2200" dirty="0"/>
              <a:t> </a:t>
            </a:r>
            <a:r>
              <a:rPr lang="en-GB" sz="2200" dirty="0" err="1"/>
              <a:t>schonmal</a:t>
            </a:r>
            <a:r>
              <a:rPr lang="en-GB" sz="2200" dirty="0"/>
              <a:t> </a:t>
            </a:r>
            <a:r>
              <a:rPr lang="en-GB" sz="2200" dirty="0" err="1"/>
              <a:t>gezeigt</a:t>
            </a:r>
            <a:r>
              <a:rPr lang="en-GB" sz="2200" dirty="0"/>
              <a:t> </a:t>
            </a:r>
            <a:r>
              <a:rPr lang="en-GB" sz="2200" dirty="0" err="1"/>
              <a:t>wurde</a:t>
            </a:r>
            <a:r>
              <a:rPr lang="en-GB" sz="2200" dirty="0"/>
              <a:t>. </a:t>
            </a:r>
          </a:p>
          <a:p>
            <a:pPr marL="285750" indent="-285750">
              <a:buFontTx/>
              <a:buChar char="-"/>
            </a:pPr>
            <a:r>
              <a:rPr lang="de-DE" sz="2200" dirty="0"/>
              <a:t>Falls </a:t>
            </a:r>
            <a:r>
              <a:rPr lang="de-DE" sz="2200" b="1" dirty="0"/>
              <a:t>ja</a:t>
            </a:r>
            <a:r>
              <a:rPr lang="de-DE" sz="2200" dirty="0"/>
              <a:t>, drücken Sie die </a:t>
            </a:r>
            <a:r>
              <a:rPr lang="de-DE" sz="2200" b="1" dirty="0"/>
              <a:t>Taste M </a:t>
            </a:r>
            <a:r>
              <a:rPr lang="de-DE" sz="2200" dirty="0"/>
              <a:t>mit dem </a:t>
            </a:r>
            <a:r>
              <a:rPr lang="de-DE" sz="2200" b="1" dirty="0"/>
              <a:t>rechten</a:t>
            </a:r>
            <a:r>
              <a:rPr lang="de-DE" sz="2200" dirty="0"/>
              <a:t> Zeigefinger. Falls </a:t>
            </a:r>
            <a:r>
              <a:rPr lang="de-DE" sz="2200" b="1" dirty="0"/>
              <a:t>nein</a:t>
            </a:r>
            <a:r>
              <a:rPr lang="de-DE" sz="2200" dirty="0"/>
              <a:t>, drücken Sie die </a:t>
            </a:r>
            <a:r>
              <a:rPr lang="de-DE" sz="2200" b="1" dirty="0"/>
              <a:t>Taste C </a:t>
            </a:r>
            <a:r>
              <a:rPr lang="de-DE" sz="2200" dirty="0"/>
              <a:t>mit dem </a:t>
            </a:r>
            <a:r>
              <a:rPr lang="de-DE" sz="2200" b="1" dirty="0"/>
              <a:t>linken</a:t>
            </a:r>
            <a:r>
              <a:rPr lang="de-DE" sz="2200" dirty="0"/>
              <a:t> Zeigefinger.</a:t>
            </a:r>
          </a:p>
          <a:p>
            <a:pPr marL="285750" indent="-285750">
              <a:buFontTx/>
              <a:buChar char="-"/>
            </a:pPr>
            <a:r>
              <a:rPr lang="en-GB" sz="2200" dirty="0" err="1"/>
              <a:t>Arbeiten</a:t>
            </a:r>
            <a:r>
              <a:rPr lang="en-GB" sz="2200" dirty="0"/>
              <a:t> Sie so schnell und </a:t>
            </a:r>
            <a:r>
              <a:rPr lang="en-GB" sz="2200" dirty="0" err="1"/>
              <a:t>genau</a:t>
            </a:r>
            <a:r>
              <a:rPr lang="en-GB" sz="2200" dirty="0"/>
              <a:t> </a:t>
            </a:r>
            <a:r>
              <a:rPr lang="en-GB" sz="2200" dirty="0" err="1"/>
              <a:t>wie</a:t>
            </a:r>
            <a:r>
              <a:rPr lang="en-GB" sz="2200" dirty="0"/>
              <a:t> </a:t>
            </a:r>
            <a:r>
              <a:rPr lang="en-GB" sz="2200" dirty="0" err="1"/>
              <a:t>möglich</a:t>
            </a:r>
            <a:r>
              <a:rPr lang="en-GB" sz="2200" dirty="0"/>
              <a:t>.</a:t>
            </a:r>
          </a:p>
        </p:txBody>
      </p:sp>
      <p:sp>
        <p:nvSpPr>
          <p:cNvPr id="6" name="Arrow: Right 5">
            <a:extLst>
              <a:ext uri="{FF2B5EF4-FFF2-40B4-BE49-F238E27FC236}">
                <a16:creationId xmlns:a16="http://schemas.microsoft.com/office/drawing/2014/main" id="{FB44806F-E221-4FD6-9F93-51FD5FB67E34}"/>
              </a:ext>
            </a:extLst>
          </p:cNvPr>
          <p:cNvSpPr/>
          <p:nvPr/>
        </p:nvSpPr>
        <p:spPr>
          <a:xfrm>
            <a:off x="10403341" y="6220823"/>
            <a:ext cx="1785150" cy="637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err="1"/>
              <a:t>Starten</a:t>
            </a:r>
            <a:r>
              <a:rPr lang="en-GB" sz="1500" dirty="0"/>
              <a:t> </a:t>
            </a:r>
            <a:r>
              <a:rPr lang="en-GB" sz="1500" dirty="0" err="1"/>
              <a:t>mit</a:t>
            </a:r>
            <a:r>
              <a:rPr lang="en-GB" sz="1500" dirty="0"/>
              <a:t> “M”</a:t>
            </a:r>
          </a:p>
        </p:txBody>
      </p:sp>
    </p:spTree>
    <p:extLst>
      <p:ext uri="{BB962C8B-B14F-4D97-AF65-F5344CB8AC3E}">
        <p14:creationId xmlns:p14="http://schemas.microsoft.com/office/powerpoint/2010/main" val="1531963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8C8C8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14E9E9-4A3F-4F05-8E1B-1A44006B7C5C}"/>
              </a:ext>
            </a:extLst>
          </p:cNvPr>
          <p:cNvSpPr txBox="1"/>
          <p:nvPr/>
        </p:nvSpPr>
        <p:spPr>
          <a:xfrm>
            <a:off x="567502" y="434886"/>
            <a:ext cx="11187723" cy="2800767"/>
          </a:xfrm>
          <a:prstGeom prst="rect">
            <a:avLst/>
          </a:prstGeom>
          <a:noFill/>
        </p:spPr>
        <p:txBody>
          <a:bodyPr wrap="square" rtlCol="0">
            <a:spAutoFit/>
          </a:bodyPr>
          <a:lstStyle/>
          <a:p>
            <a:r>
              <a:rPr lang="en-GB" sz="2200" dirty="0"/>
              <a:t>Sie </a:t>
            </a:r>
            <a:r>
              <a:rPr lang="en-GB" sz="2200" dirty="0" err="1"/>
              <a:t>sehen</a:t>
            </a:r>
            <a:r>
              <a:rPr lang="en-GB" sz="2200" dirty="0"/>
              <a:t> </a:t>
            </a:r>
            <a:r>
              <a:rPr lang="en-GB" sz="2200" dirty="0" err="1"/>
              <a:t>wieder</a:t>
            </a:r>
            <a:r>
              <a:rPr lang="en-GB" sz="2200" dirty="0"/>
              <a:t> </a:t>
            </a:r>
            <a:r>
              <a:rPr lang="en-GB" sz="2200" dirty="0" err="1"/>
              <a:t>Zahlen</a:t>
            </a:r>
            <a:r>
              <a:rPr lang="en-GB" sz="2200" dirty="0"/>
              <a:t> in </a:t>
            </a:r>
            <a:r>
              <a:rPr lang="en-GB" sz="2200" dirty="0" err="1"/>
              <a:t>jeweils</a:t>
            </a:r>
            <a:r>
              <a:rPr lang="en-GB" sz="2200" dirty="0"/>
              <a:t> </a:t>
            </a:r>
            <a:r>
              <a:rPr lang="en-GB" sz="2200" dirty="0" err="1"/>
              <a:t>einem</a:t>
            </a:r>
            <a:r>
              <a:rPr lang="en-GB" sz="2200" dirty="0"/>
              <a:t> der 3x3 Felder. </a:t>
            </a:r>
            <a:r>
              <a:rPr lang="en-GB" sz="2200" dirty="0" err="1"/>
              <a:t>Merken</a:t>
            </a:r>
            <a:r>
              <a:rPr lang="en-GB" sz="2200" dirty="0"/>
              <a:t> Sie </a:t>
            </a:r>
            <a:r>
              <a:rPr lang="en-GB" sz="2200" dirty="0" err="1"/>
              <a:t>sich</a:t>
            </a:r>
            <a:r>
              <a:rPr lang="en-GB" sz="2200" dirty="0"/>
              <a:t> </a:t>
            </a:r>
            <a:r>
              <a:rPr lang="en-GB" sz="2200" dirty="0" err="1"/>
              <a:t>jede</a:t>
            </a:r>
            <a:r>
              <a:rPr lang="en-GB" sz="2200" dirty="0"/>
              <a:t> </a:t>
            </a:r>
            <a:r>
              <a:rPr lang="en-GB" sz="2200" dirty="0" err="1"/>
              <a:t>Zahl</a:t>
            </a:r>
            <a:r>
              <a:rPr lang="en-GB" sz="2200" dirty="0"/>
              <a:t> und </a:t>
            </a:r>
            <a:r>
              <a:rPr lang="en-GB" sz="2200" dirty="0" err="1"/>
              <a:t>ihre</a:t>
            </a:r>
            <a:r>
              <a:rPr lang="en-GB" sz="2200" dirty="0"/>
              <a:t> Position. </a:t>
            </a:r>
            <a:r>
              <a:rPr lang="en-GB" sz="2200" dirty="0" err="1"/>
              <a:t>Entscheiden</a:t>
            </a:r>
            <a:r>
              <a:rPr lang="en-GB" sz="2200" dirty="0"/>
              <a:t> Sie </a:t>
            </a:r>
            <a:r>
              <a:rPr lang="en-GB" sz="2200" dirty="0" err="1"/>
              <a:t>dann</a:t>
            </a:r>
            <a:r>
              <a:rPr lang="en-GB" sz="2200" dirty="0"/>
              <a:t> </a:t>
            </a:r>
            <a:r>
              <a:rPr lang="en-GB" sz="2200" dirty="0" err="1"/>
              <a:t>ob</a:t>
            </a:r>
            <a:r>
              <a:rPr lang="en-GB" sz="2200" dirty="0"/>
              <a:t> die </a:t>
            </a:r>
            <a:r>
              <a:rPr lang="en-GB" sz="2200" dirty="0" err="1"/>
              <a:t>Zahl</a:t>
            </a:r>
            <a:r>
              <a:rPr lang="en-GB" sz="2200" dirty="0"/>
              <a:t> </a:t>
            </a:r>
            <a:r>
              <a:rPr lang="en-GB" sz="2200" dirty="0" err="1"/>
              <a:t>nach</a:t>
            </a:r>
            <a:r>
              <a:rPr lang="en-GB" sz="2200" dirty="0"/>
              <a:t> </a:t>
            </a:r>
            <a:r>
              <a:rPr lang="en-GB" sz="2200" dirty="0" err="1"/>
              <a:t>dem</a:t>
            </a:r>
            <a:r>
              <a:rPr lang="en-GB" sz="2200" dirty="0"/>
              <a:t> </a:t>
            </a:r>
            <a:r>
              <a:rPr lang="en-GB" sz="2200" dirty="0" err="1"/>
              <a:t>Fragezeichen</a:t>
            </a:r>
            <a:r>
              <a:rPr lang="en-GB" sz="2200" dirty="0"/>
              <a:t> in </a:t>
            </a:r>
            <a:r>
              <a:rPr lang="en-GB" sz="2200" b="1" dirty="0" err="1"/>
              <a:t>genau</a:t>
            </a:r>
            <a:r>
              <a:rPr lang="en-GB" sz="2200" b="1" dirty="0"/>
              <a:t> </a:t>
            </a:r>
            <a:r>
              <a:rPr lang="en-GB" sz="2200" b="1" dirty="0" err="1"/>
              <a:t>dieser</a:t>
            </a:r>
            <a:r>
              <a:rPr lang="en-GB" sz="2200" b="1" dirty="0"/>
              <a:t> Position </a:t>
            </a:r>
            <a:r>
              <a:rPr lang="en-GB" sz="2200" dirty="0" err="1"/>
              <a:t>vorher</a:t>
            </a:r>
            <a:r>
              <a:rPr lang="en-GB" sz="2200" dirty="0"/>
              <a:t> </a:t>
            </a:r>
            <a:r>
              <a:rPr lang="en-GB" sz="2200" dirty="0" err="1"/>
              <a:t>schonmal</a:t>
            </a:r>
            <a:r>
              <a:rPr lang="en-GB" sz="2200" dirty="0"/>
              <a:t> </a:t>
            </a:r>
            <a:r>
              <a:rPr lang="en-GB" sz="2200" dirty="0" err="1"/>
              <a:t>gezeigt</a:t>
            </a:r>
            <a:r>
              <a:rPr lang="en-GB" sz="2200" dirty="0"/>
              <a:t> </a:t>
            </a:r>
            <a:r>
              <a:rPr lang="en-GB" sz="2200" dirty="0" err="1"/>
              <a:t>wurde</a:t>
            </a:r>
            <a:r>
              <a:rPr lang="en-GB" sz="2200" dirty="0"/>
              <a:t>.</a:t>
            </a:r>
          </a:p>
          <a:p>
            <a:endParaRPr lang="en-GB" sz="2200" dirty="0"/>
          </a:p>
          <a:p>
            <a:r>
              <a:rPr lang="en-GB" sz="2200" dirty="0" err="1"/>
              <a:t>Nach</a:t>
            </a:r>
            <a:r>
              <a:rPr lang="en-GB" sz="2200" dirty="0"/>
              <a:t> </a:t>
            </a:r>
            <a:r>
              <a:rPr lang="en-GB" sz="2200" dirty="0" err="1"/>
              <a:t>jeder</a:t>
            </a:r>
            <a:r>
              <a:rPr lang="en-GB" sz="2200" dirty="0"/>
              <a:t> der </a:t>
            </a:r>
            <a:r>
              <a:rPr lang="en-GB" sz="2200" dirty="0" err="1"/>
              <a:t>ersten</a:t>
            </a:r>
            <a:r>
              <a:rPr lang="en-GB" sz="2200" dirty="0"/>
              <a:t> </a:t>
            </a:r>
            <a:r>
              <a:rPr lang="en-GB" sz="2200" dirty="0" err="1"/>
              <a:t>drei</a:t>
            </a:r>
            <a:r>
              <a:rPr lang="en-GB" sz="2200" dirty="0"/>
              <a:t> </a:t>
            </a:r>
            <a:r>
              <a:rPr lang="en-GB" sz="2200" dirty="0" err="1"/>
              <a:t>Zahlen</a:t>
            </a:r>
            <a:r>
              <a:rPr lang="en-GB" sz="2200" dirty="0"/>
              <a:t> </a:t>
            </a:r>
            <a:r>
              <a:rPr lang="en-GB" sz="2200" dirty="0" err="1"/>
              <a:t>müssen</a:t>
            </a:r>
            <a:r>
              <a:rPr lang="en-GB" sz="2200" dirty="0"/>
              <a:t> Sie </a:t>
            </a:r>
            <a:r>
              <a:rPr lang="en-GB" sz="2200" dirty="0" err="1"/>
              <a:t>entscheiden</a:t>
            </a:r>
            <a:r>
              <a:rPr lang="en-GB" sz="2200" dirty="0"/>
              <a:t>, </a:t>
            </a:r>
            <a:r>
              <a:rPr lang="en-GB" sz="2200" dirty="0" err="1"/>
              <a:t>ob</a:t>
            </a:r>
            <a:r>
              <a:rPr lang="en-GB" sz="2200" dirty="0"/>
              <a:t> </a:t>
            </a:r>
            <a:r>
              <a:rPr lang="en-GB" sz="2200" dirty="0" err="1"/>
              <a:t>diese</a:t>
            </a:r>
            <a:r>
              <a:rPr lang="en-GB" sz="2200" dirty="0"/>
              <a:t> </a:t>
            </a:r>
            <a:r>
              <a:rPr lang="en-GB" sz="2200" dirty="0" err="1"/>
              <a:t>Zahl</a:t>
            </a:r>
            <a:r>
              <a:rPr lang="en-GB" sz="2200" dirty="0"/>
              <a:t> </a:t>
            </a:r>
            <a:r>
              <a:rPr lang="en-GB" sz="2200" dirty="0" err="1"/>
              <a:t>eine</a:t>
            </a:r>
            <a:r>
              <a:rPr lang="en-GB" sz="2200" dirty="0"/>
              <a:t> </a:t>
            </a:r>
            <a:r>
              <a:rPr lang="en-GB" sz="2200" dirty="0" err="1"/>
              <a:t>gerade</a:t>
            </a:r>
            <a:r>
              <a:rPr lang="en-GB" sz="2200" dirty="0"/>
              <a:t> </a:t>
            </a:r>
            <a:r>
              <a:rPr lang="en-GB" sz="2200" dirty="0" err="1"/>
              <a:t>Zahl</a:t>
            </a:r>
            <a:r>
              <a:rPr lang="en-GB" sz="2200" dirty="0"/>
              <a:t> </a:t>
            </a:r>
            <a:r>
              <a:rPr lang="en-GB" sz="2200" dirty="0" err="1"/>
              <a:t>ist</a:t>
            </a:r>
            <a:r>
              <a:rPr lang="en-GB" sz="2200" dirty="0"/>
              <a:t> – “</a:t>
            </a:r>
            <a:r>
              <a:rPr lang="en-GB" sz="2200" dirty="0" err="1"/>
              <a:t>Ja</a:t>
            </a:r>
            <a:r>
              <a:rPr lang="en-GB" sz="2200" dirty="0"/>
              <a:t>” </a:t>
            </a:r>
            <a:r>
              <a:rPr lang="en-GB" sz="2200" dirty="0" err="1"/>
              <a:t>oder</a:t>
            </a:r>
            <a:r>
              <a:rPr lang="en-GB" sz="2200" dirty="0"/>
              <a:t> “</a:t>
            </a:r>
            <a:r>
              <a:rPr lang="en-GB" sz="2200" dirty="0" err="1"/>
              <a:t>Nein</a:t>
            </a:r>
            <a:r>
              <a:rPr lang="en-GB" sz="2200" dirty="0"/>
              <a:t>”. </a:t>
            </a:r>
            <a:r>
              <a:rPr lang="en-GB" sz="2200" dirty="0" err="1"/>
              <a:t>Nach</a:t>
            </a:r>
            <a:r>
              <a:rPr lang="en-GB" sz="2200" dirty="0"/>
              <a:t> der </a:t>
            </a:r>
            <a:r>
              <a:rPr lang="en-GB" sz="2200" dirty="0" err="1"/>
              <a:t>Zahl</a:t>
            </a:r>
            <a:r>
              <a:rPr lang="en-GB" sz="2200" dirty="0"/>
              <a:t> </a:t>
            </a:r>
            <a:r>
              <a:rPr lang="en-GB" sz="2200" dirty="0" err="1"/>
              <a:t>sehen</a:t>
            </a:r>
            <a:r>
              <a:rPr lang="en-GB" sz="2200" dirty="0"/>
              <a:t> Sie </a:t>
            </a:r>
            <a:r>
              <a:rPr lang="en-GB" sz="2200" dirty="0" err="1"/>
              <a:t>einen</a:t>
            </a:r>
            <a:r>
              <a:rPr lang="en-GB" sz="2200" dirty="0"/>
              <a:t> </a:t>
            </a:r>
            <a:r>
              <a:rPr lang="en-GB" sz="2200" dirty="0" err="1"/>
              <a:t>Hinweis</a:t>
            </a:r>
            <a:r>
              <a:rPr lang="en-GB" sz="2200" dirty="0"/>
              <a:t>, </a:t>
            </a:r>
            <a:r>
              <a:rPr lang="en-GB" sz="2200" dirty="0" err="1"/>
              <a:t>wie</a:t>
            </a:r>
            <a:r>
              <a:rPr lang="en-GB" sz="2200" dirty="0"/>
              <a:t> Sie </a:t>
            </a:r>
            <a:r>
              <a:rPr lang="en-GB" sz="2200" dirty="0" err="1"/>
              <a:t>antworten</a:t>
            </a:r>
            <a:r>
              <a:rPr lang="en-GB" sz="2200" dirty="0"/>
              <a:t> </a:t>
            </a:r>
            <a:r>
              <a:rPr lang="en-GB" sz="2200" dirty="0" err="1"/>
              <a:t>müssen</a:t>
            </a:r>
            <a:r>
              <a:rPr lang="en-GB" sz="2200" dirty="0"/>
              <a:t>. </a:t>
            </a:r>
            <a:r>
              <a:rPr lang="en-GB" sz="2200" dirty="0" err="1"/>
              <a:t>Wenn</a:t>
            </a:r>
            <a:r>
              <a:rPr lang="en-GB" sz="2200" dirty="0"/>
              <a:t> die </a:t>
            </a:r>
            <a:r>
              <a:rPr lang="en-GB" sz="2200" dirty="0" err="1"/>
              <a:t>Zahl</a:t>
            </a:r>
            <a:r>
              <a:rPr lang="en-GB" sz="2200" dirty="0"/>
              <a:t> </a:t>
            </a:r>
            <a:r>
              <a:rPr lang="en-GB" sz="2200" dirty="0" err="1"/>
              <a:t>gerade</a:t>
            </a:r>
            <a:r>
              <a:rPr lang="en-GB" sz="2200" dirty="0"/>
              <a:t> </a:t>
            </a:r>
            <a:r>
              <a:rPr lang="en-GB" sz="2200" dirty="0" err="1"/>
              <a:t>ist</a:t>
            </a:r>
            <a:r>
              <a:rPr lang="en-GB" sz="2200" dirty="0"/>
              <a:t>, “</a:t>
            </a:r>
            <a:r>
              <a:rPr lang="en-GB" sz="2200" dirty="0" err="1"/>
              <a:t>Ja</a:t>
            </a:r>
            <a:r>
              <a:rPr lang="en-GB" sz="2200" dirty="0"/>
              <a:t>”, </a:t>
            </a:r>
            <a:r>
              <a:rPr lang="en-GB" sz="2200" dirty="0" err="1"/>
              <a:t>reagieren</a:t>
            </a:r>
            <a:r>
              <a:rPr lang="en-GB" sz="2200" dirty="0"/>
              <a:t> Sie </a:t>
            </a:r>
            <a:r>
              <a:rPr lang="en-GB" sz="2200" dirty="0" err="1"/>
              <a:t>wieder</a:t>
            </a:r>
            <a:r>
              <a:rPr lang="en-GB" sz="2200" dirty="0"/>
              <a:t> </a:t>
            </a:r>
            <a:r>
              <a:rPr lang="en-GB" sz="2200" dirty="0" err="1"/>
              <a:t>mit</a:t>
            </a:r>
            <a:r>
              <a:rPr lang="en-GB" sz="2200" dirty="0"/>
              <a:t> der </a:t>
            </a:r>
            <a:r>
              <a:rPr lang="en-GB" sz="2200" b="1" dirty="0" err="1"/>
              <a:t>grünen</a:t>
            </a:r>
            <a:r>
              <a:rPr lang="en-GB" sz="2200" b="1" dirty="0"/>
              <a:t> </a:t>
            </a:r>
            <a:r>
              <a:rPr lang="en-GB" sz="2200" b="1" dirty="0" err="1"/>
              <a:t>Seite</a:t>
            </a:r>
            <a:r>
              <a:rPr lang="en-GB" sz="2200" dirty="0"/>
              <a:t>. </a:t>
            </a:r>
            <a:r>
              <a:rPr lang="en-GB" sz="2200" dirty="0" err="1"/>
              <a:t>Hinweise</a:t>
            </a:r>
            <a:r>
              <a:rPr lang="en-GB" sz="2200" dirty="0"/>
              <a:t> </a:t>
            </a:r>
            <a:r>
              <a:rPr lang="en-GB" sz="2200" dirty="0" err="1"/>
              <a:t>werden</a:t>
            </a:r>
            <a:r>
              <a:rPr lang="en-GB" sz="2200" dirty="0"/>
              <a:t> </a:t>
            </a:r>
            <a:r>
              <a:rPr lang="en-GB" sz="2200" dirty="0" err="1"/>
              <a:t>wieder</a:t>
            </a:r>
            <a:r>
              <a:rPr lang="en-GB" sz="2200" dirty="0"/>
              <a:t> </a:t>
            </a:r>
            <a:r>
              <a:rPr lang="en-GB" sz="2200" dirty="0" err="1"/>
              <a:t>bei</a:t>
            </a:r>
            <a:r>
              <a:rPr lang="en-GB" sz="2200" dirty="0"/>
              <a:t> </a:t>
            </a:r>
            <a:r>
              <a:rPr lang="en-GB" sz="2200" dirty="0" err="1"/>
              <a:t>jedem</a:t>
            </a:r>
            <a:r>
              <a:rPr lang="en-GB" sz="2200" dirty="0"/>
              <a:t> </a:t>
            </a:r>
            <a:r>
              <a:rPr lang="en-GB" sz="2200" dirty="0" err="1"/>
              <a:t>Durchgang</a:t>
            </a:r>
            <a:r>
              <a:rPr lang="en-GB" sz="2200" dirty="0"/>
              <a:t> neu </a:t>
            </a:r>
            <a:r>
              <a:rPr lang="en-GB" sz="2200" dirty="0" err="1"/>
              <a:t>angegeben</a:t>
            </a:r>
            <a:r>
              <a:rPr lang="en-GB" sz="2200" dirty="0"/>
              <a:t>:</a:t>
            </a:r>
          </a:p>
        </p:txBody>
      </p:sp>
      <p:grpSp>
        <p:nvGrpSpPr>
          <p:cNvPr id="39" name="Group 38">
            <a:extLst>
              <a:ext uri="{FF2B5EF4-FFF2-40B4-BE49-F238E27FC236}">
                <a16:creationId xmlns:a16="http://schemas.microsoft.com/office/drawing/2014/main" id="{AF1F7A30-FEE0-4599-9755-10B519DAFEFC}"/>
              </a:ext>
            </a:extLst>
          </p:cNvPr>
          <p:cNvGrpSpPr/>
          <p:nvPr/>
        </p:nvGrpSpPr>
        <p:grpSpPr>
          <a:xfrm>
            <a:off x="6670622" y="4462003"/>
            <a:ext cx="1260000" cy="1260000"/>
            <a:chOff x="2290713" y="3242561"/>
            <a:chExt cx="1818854" cy="1800000"/>
          </a:xfrm>
        </p:grpSpPr>
        <p:sp>
          <p:nvSpPr>
            <p:cNvPr id="41" name="Rechteck 16">
              <a:extLst>
                <a:ext uri="{FF2B5EF4-FFF2-40B4-BE49-F238E27FC236}">
                  <a16:creationId xmlns:a16="http://schemas.microsoft.com/office/drawing/2014/main" id="{ACC14792-1D67-498E-AB56-E53B57CB50CB}"/>
                </a:ext>
              </a:extLst>
            </p:cNvPr>
            <p:cNvSpPr/>
            <p:nvPr/>
          </p:nvSpPr>
          <p:spPr>
            <a:xfrm>
              <a:off x="2309567" y="3242561"/>
              <a:ext cx="1800000" cy="180000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cxnSp>
          <p:nvCxnSpPr>
            <p:cNvPr id="42" name="Gerader Verbinder 17">
              <a:extLst>
                <a:ext uri="{FF2B5EF4-FFF2-40B4-BE49-F238E27FC236}">
                  <a16:creationId xmlns:a16="http://schemas.microsoft.com/office/drawing/2014/main" id="{306E245C-0A45-4A1D-91C8-989A3AD4DD32}"/>
                </a:ext>
              </a:extLst>
            </p:cNvPr>
            <p:cNvCxnSpPr>
              <a:cxnSpLocks/>
            </p:cNvCxnSpPr>
            <p:nvPr/>
          </p:nvCxnSpPr>
          <p:spPr>
            <a:xfrm>
              <a:off x="2888273"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43" name="Gerader Verbinder 18">
              <a:extLst>
                <a:ext uri="{FF2B5EF4-FFF2-40B4-BE49-F238E27FC236}">
                  <a16:creationId xmlns:a16="http://schemas.microsoft.com/office/drawing/2014/main" id="{F2D964DF-F87C-456B-9EBA-A3811F9963C5}"/>
                </a:ext>
              </a:extLst>
            </p:cNvPr>
            <p:cNvCxnSpPr>
              <a:cxnSpLocks/>
            </p:cNvCxnSpPr>
            <p:nvPr/>
          </p:nvCxnSpPr>
          <p:spPr>
            <a:xfrm>
              <a:off x="3503336"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44" name="Gerader Verbinder 19">
              <a:extLst>
                <a:ext uri="{FF2B5EF4-FFF2-40B4-BE49-F238E27FC236}">
                  <a16:creationId xmlns:a16="http://schemas.microsoft.com/office/drawing/2014/main" id="{6BF301A7-EF74-4D3C-B602-6852CE8CF0DE}"/>
                </a:ext>
              </a:extLst>
            </p:cNvPr>
            <p:cNvCxnSpPr>
              <a:cxnSpLocks/>
            </p:cNvCxnSpPr>
            <p:nvPr/>
          </p:nvCxnSpPr>
          <p:spPr>
            <a:xfrm>
              <a:off x="2290713" y="3835264"/>
              <a:ext cx="18000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45" name="Gerader Verbinder 20">
              <a:extLst>
                <a:ext uri="{FF2B5EF4-FFF2-40B4-BE49-F238E27FC236}">
                  <a16:creationId xmlns:a16="http://schemas.microsoft.com/office/drawing/2014/main" id="{8656FF72-90EB-4A06-9A08-456FE04C5147}"/>
                </a:ext>
              </a:extLst>
            </p:cNvPr>
            <p:cNvCxnSpPr>
              <a:cxnSpLocks/>
            </p:cNvCxnSpPr>
            <p:nvPr/>
          </p:nvCxnSpPr>
          <p:spPr>
            <a:xfrm>
              <a:off x="2290713" y="4446460"/>
              <a:ext cx="1800000"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40" name="TextBox 39">
            <a:extLst>
              <a:ext uri="{FF2B5EF4-FFF2-40B4-BE49-F238E27FC236}">
                <a16:creationId xmlns:a16="http://schemas.microsoft.com/office/drawing/2014/main" id="{B3A67AD2-19FB-4455-859B-E41B69138CE7}"/>
              </a:ext>
            </a:extLst>
          </p:cNvPr>
          <p:cNvSpPr txBox="1"/>
          <p:nvPr/>
        </p:nvSpPr>
        <p:spPr>
          <a:xfrm>
            <a:off x="7142567" y="4844965"/>
            <a:ext cx="324655" cy="477054"/>
          </a:xfrm>
          <a:prstGeom prst="rect">
            <a:avLst/>
          </a:prstGeom>
          <a:noFill/>
        </p:spPr>
        <p:txBody>
          <a:bodyPr wrap="square" rtlCol="0">
            <a:spAutoFit/>
          </a:bodyPr>
          <a:lstStyle/>
          <a:p>
            <a:pPr algn="ctr"/>
            <a:r>
              <a:rPr lang="en-GB" sz="2500" dirty="0"/>
              <a:t>?</a:t>
            </a:r>
          </a:p>
        </p:txBody>
      </p:sp>
      <p:grpSp>
        <p:nvGrpSpPr>
          <p:cNvPr id="4" name="Group 3">
            <a:extLst>
              <a:ext uri="{FF2B5EF4-FFF2-40B4-BE49-F238E27FC236}">
                <a16:creationId xmlns:a16="http://schemas.microsoft.com/office/drawing/2014/main" id="{5CB02659-7CC2-4D00-8A82-66A36EFD6455}"/>
              </a:ext>
            </a:extLst>
          </p:cNvPr>
          <p:cNvGrpSpPr/>
          <p:nvPr/>
        </p:nvGrpSpPr>
        <p:grpSpPr>
          <a:xfrm>
            <a:off x="3224737" y="3912461"/>
            <a:ext cx="1260000" cy="1272937"/>
            <a:chOff x="4332724" y="4794611"/>
            <a:chExt cx="1260000" cy="1272937"/>
          </a:xfrm>
        </p:grpSpPr>
        <p:grpSp>
          <p:nvGrpSpPr>
            <p:cNvPr id="30" name="Group 29">
              <a:extLst>
                <a:ext uri="{FF2B5EF4-FFF2-40B4-BE49-F238E27FC236}">
                  <a16:creationId xmlns:a16="http://schemas.microsoft.com/office/drawing/2014/main" id="{96C67222-90B4-47C9-8701-01BA57F4FCAA}"/>
                </a:ext>
              </a:extLst>
            </p:cNvPr>
            <p:cNvGrpSpPr/>
            <p:nvPr/>
          </p:nvGrpSpPr>
          <p:grpSpPr>
            <a:xfrm>
              <a:off x="4332724" y="4807548"/>
              <a:ext cx="1260000" cy="1260000"/>
              <a:chOff x="2234152" y="3318234"/>
              <a:chExt cx="1260000" cy="1260000"/>
            </a:xfrm>
          </p:grpSpPr>
          <p:grpSp>
            <p:nvGrpSpPr>
              <p:cNvPr id="31" name="Group 30">
                <a:extLst>
                  <a:ext uri="{FF2B5EF4-FFF2-40B4-BE49-F238E27FC236}">
                    <a16:creationId xmlns:a16="http://schemas.microsoft.com/office/drawing/2014/main" id="{A203B21B-656C-4843-A79D-72B54FF2850C}"/>
                  </a:ext>
                </a:extLst>
              </p:cNvPr>
              <p:cNvGrpSpPr/>
              <p:nvPr/>
            </p:nvGrpSpPr>
            <p:grpSpPr>
              <a:xfrm>
                <a:off x="2234152" y="3318234"/>
                <a:ext cx="1260000" cy="1260000"/>
                <a:chOff x="2290713" y="3242561"/>
                <a:chExt cx="1818854" cy="1800000"/>
              </a:xfrm>
            </p:grpSpPr>
            <p:sp>
              <p:nvSpPr>
                <p:cNvPr id="33" name="Rechteck 16">
                  <a:extLst>
                    <a:ext uri="{FF2B5EF4-FFF2-40B4-BE49-F238E27FC236}">
                      <a16:creationId xmlns:a16="http://schemas.microsoft.com/office/drawing/2014/main" id="{6D3A0BDE-6403-4A83-95CC-5A9623E099DB}"/>
                    </a:ext>
                  </a:extLst>
                </p:cNvPr>
                <p:cNvSpPr/>
                <p:nvPr/>
              </p:nvSpPr>
              <p:spPr>
                <a:xfrm>
                  <a:off x="2309567" y="3242561"/>
                  <a:ext cx="1800000" cy="180000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cxnSp>
              <p:nvCxnSpPr>
                <p:cNvPr id="34" name="Gerader Verbinder 17">
                  <a:extLst>
                    <a:ext uri="{FF2B5EF4-FFF2-40B4-BE49-F238E27FC236}">
                      <a16:creationId xmlns:a16="http://schemas.microsoft.com/office/drawing/2014/main" id="{1671B23E-6D18-46C8-AC07-99CC73817F6E}"/>
                    </a:ext>
                  </a:extLst>
                </p:cNvPr>
                <p:cNvCxnSpPr>
                  <a:cxnSpLocks/>
                </p:cNvCxnSpPr>
                <p:nvPr/>
              </p:nvCxnSpPr>
              <p:spPr>
                <a:xfrm>
                  <a:off x="2888273"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Gerader Verbinder 18">
                  <a:extLst>
                    <a:ext uri="{FF2B5EF4-FFF2-40B4-BE49-F238E27FC236}">
                      <a16:creationId xmlns:a16="http://schemas.microsoft.com/office/drawing/2014/main" id="{6C54582A-02FB-46F6-A1CA-EB992C316D8A}"/>
                    </a:ext>
                  </a:extLst>
                </p:cNvPr>
                <p:cNvCxnSpPr>
                  <a:cxnSpLocks/>
                </p:cNvCxnSpPr>
                <p:nvPr/>
              </p:nvCxnSpPr>
              <p:spPr>
                <a:xfrm>
                  <a:off x="3503336"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36" name="Gerader Verbinder 19">
                  <a:extLst>
                    <a:ext uri="{FF2B5EF4-FFF2-40B4-BE49-F238E27FC236}">
                      <a16:creationId xmlns:a16="http://schemas.microsoft.com/office/drawing/2014/main" id="{A1519A7E-011D-4DD9-8317-7BB3A0A6E4DF}"/>
                    </a:ext>
                  </a:extLst>
                </p:cNvPr>
                <p:cNvCxnSpPr>
                  <a:cxnSpLocks/>
                </p:cNvCxnSpPr>
                <p:nvPr/>
              </p:nvCxnSpPr>
              <p:spPr>
                <a:xfrm>
                  <a:off x="2290713" y="3835264"/>
                  <a:ext cx="18000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7" name="Gerader Verbinder 20">
                  <a:extLst>
                    <a:ext uri="{FF2B5EF4-FFF2-40B4-BE49-F238E27FC236}">
                      <a16:creationId xmlns:a16="http://schemas.microsoft.com/office/drawing/2014/main" id="{0CE3D3F4-3125-43E5-A7DC-B43A3C04CC76}"/>
                    </a:ext>
                  </a:extLst>
                </p:cNvPr>
                <p:cNvCxnSpPr>
                  <a:cxnSpLocks/>
                </p:cNvCxnSpPr>
                <p:nvPr/>
              </p:nvCxnSpPr>
              <p:spPr>
                <a:xfrm>
                  <a:off x="2290713" y="4446460"/>
                  <a:ext cx="1800000"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32" name="TextBox 31">
                <a:extLst>
                  <a:ext uri="{FF2B5EF4-FFF2-40B4-BE49-F238E27FC236}">
                    <a16:creationId xmlns:a16="http://schemas.microsoft.com/office/drawing/2014/main" id="{CAF78867-37DC-4210-9231-749DEF479419}"/>
                  </a:ext>
                </a:extLst>
              </p:cNvPr>
              <p:cNvSpPr txBox="1"/>
              <p:nvPr/>
            </p:nvSpPr>
            <p:spPr>
              <a:xfrm>
                <a:off x="2695762" y="3683909"/>
                <a:ext cx="324655" cy="477054"/>
              </a:xfrm>
              <a:prstGeom prst="rect">
                <a:avLst/>
              </a:prstGeom>
              <a:noFill/>
            </p:spPr>
            <p:txBody>
              <a:bodyPr wrap="square" rtlCol="0">
                <a:spAutoFit/>
              </a:bodyPr>
              <a:lstStyle/>
              <a:p>
                <a:pPr algn="ctr"/>
                <a:r>
                  <a:rPr lang="en-GB" sz="2500" dirty="0"/>
                  <a:t>+</a:t>
                </a:r>
              </a:p>
            </p:txBody>
          </p:sp>
        </p:grpSp>
        <p:sp>
          <p:nvSpPr>
            <p:cNvPr id="61" name="TextBox 60">
              <a:extLst>
                <a:ext uri="{FF2B5EF4-FFF2-40B4-BE49-F238E27FC236}">
                  <a16:creationId xmlns:a16="http://schemas.microsoft.com/office/drawing/2014/main" id="{A3661BA1-4BA1-450A-AEFF-82EEDD4DC9B8}"/>
                </a:ext>
              </a:extLst>
            </p:cNvPr>
            <p:cNvSpPr txBox="1"/>
            <p:nvPr/>
          </p:nvSpPr>
          <p:spPr>
            <a:xfrm>
              <a:off x="4800332" y="4794611"/>
              <a:ext cx="324655" cy="477054"/>
            </a:xfrm>
            <a:prstGeom prst="rect">
              <a:avLst/>
            </a:prstGeom>
            <a:noFill/>
          </p:spPr>
          <p:txBody>
            <a:bodyPr wrap="square" rtlCol="0">
              <a:spAutoFit/>
            </a:bodyPr>
            <a:lstStyle/>
            <a:p>
              <a:pPr algn="ctr"/>
              <a:r>
                <a:rPr lang="en-GB" sz="2500" dirty="0"/>
                <a:t>3</a:t>
              </a:r>
            </a:p>
          </p:txBody>
        </p:sp>
      </p:grpSp>
      <p:cxnSp>
        <p:nvCxnSpPr>
          <p:cNvPr id="11" name="Gerader Verbinder 20">
            <a:extLst>
              <a:ext uri="{FF2B5EF4-FFF2-40B4-BE49-F238E27FC236}">
                <a16:creationId xmlns:a16="http://schemas.microsoft.com/office/drawing/2014/main" id="{6799A21C-2F75-4C4F-B8EE-12A0F1726907}"/>
              </a:ext>
            </a:extLst>
          </p:cNvPr>
          <p:cNvCxnSpPr>
            <a:cxnSpLocks/>
          </p:cNvCxnSpPr>
          <p:nvPr/>
        </p:nvCxnSpPr>
        <p:spPr>
          <a:xfrm>
            <a:off x="361156" y="4368127"/>
            <a:ext cx="1246939" cy="0"/>
          </a:xfrm>
          <a:prstGeom prst="line">
            <a:avLst/>
          </a:prstGeom>
          <a:ln w="28575"/>
        </p:spPr>
        <p:style>
          <a:lnRef idx="1">
            <a:schemeClr val="dk1"/>
          </a:lnRef>
          <a:fillRef idx="0">
            <a:schemeClr val="dk1"/>
          </a:fillRef>
          <a:effectRef idx="0">
            <a:schemeClr val="dk1"/>
          </a:effectRef>
          <a:fontRef idx="minor">
            <a:schemeClr val="tx1"/>
          </a:fontRef>
        </p:style>
      </p:cxnSp>
      <p:grpSp>
        <p:nvGrpSpPr>
          <p:cNvPr id="6" name="Group 5">
            <a:extLst>
              <a:ext uri="{FF2B5EF4-FFF2-40B4-BE49-F238E27FC236}">
                <a16:creationId xmlns:a16="http://schemas.microsoft.com/office/drawing/2014/main" id="{55F3A83D-19CC-4F59-A8BB-ED499150CAF4}"/>
              </a:ext>
            </a:extLst>
          </p:cNvPr>
          <p:cNvGrpSpPr/>
          <p:nvPr/>
        </p:nvGrpSpPr>
        <p:grpSpPr>
          <a:xfrm>
            <a:off x="361156" y="3506951"/>
            <a:ext cx="1260000" cy="1278447"/>
            <a:chOff x="361156" y="3506951"/>
            <a:chExt cx="1260000" cy="1278447"/>
          </a:xfrm>
        </p:grpSpPr>
        <p:sp>
          <p:nvSpPr>
            <p:cNvPr id="7" name="Rechteck 16">
              <a:extLst>
                <a:ext uri="{FF2B5EF4-FFF2-40B4-BE49-F238E27FC236}">
                  <a16:creationId xmlns:a16="http://schemas.microsoft.com/office/drawing/2014/main" id="{38AF6087-D8FC-4E7B-B296-0175DD69B82D}"/>
                </a:ext>
              </a:extLst>
            </p:cNvPr>
            <p:cNvSpPr/>
            <p:nvPr/>
          </p:nvSpPr>
          <p:spPr>
            <a:xfrm>
              <a:off x="374217" y="3525398"/>
              <a:ext cx="1246939" cy="126000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cxnSp>
          <p:nvCxnSpPr>
            <p:cNvPr id="8" name="Gerader Verbinder 17">
              <a:extLst>
                <a:ext uri="{FF2B5EF4-FFF2-40B4-BE49-F238E27FC236}">
                  <a16:creationId xmlns:a16="http://schemas.microsoft.com/office/drawing/2014/main" id="{EC5CD337-AF87-42B7-B6D5-38174A5C8C9A}"/>
                </a:ext>
              </a:extLst>
            </p:cNvPr>
            <p:cNvCxnSpPr>
              <a:cxnSpLocks/>
            </p:cNvCxnSpPr>
            <p:nvPr/>
          </p:nvCxnSpPr>
          <p:spPr>
            <a:xfrm>
              <a:off x="775112" y="3525398"/>
              <a:ext cx="0" cy="126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Gerader Verbinder 18">
              <a:extLst>
                <a:ext uri="{FF2B5EF4-FFF2-40B4-BE49-F238E27FC236}">
                  <a16:creationId xmlns:a16="http://schemas.microsoft.com/office/drawing/2014/main" id="{7900033A-B90C-4717-A18E-E59436CACCF9}"/>
                </a:ext>
              </a:extLst>
            </p:cNvPr>
            <p:cNvCxnSpPr>
              <a:cxnSpLocks/>
            </p:cNvCxnSpPr>
            <p:nvPr/>
          </p:nvCxnSpPr>
          <p:spPr>
            <a:xfrm>
              <a:off x="1201193" y="3525398"/>
              <a:ext cx="0" cy="126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Gerader Verbinder 19">
              <a:extLst>
                <a:ext uri="{FF2B5EF4-FFF2-40B4-BE49-F238E27FC236}">
                  <a16:creationId xmlns:a16="http://schemas.microsoft.com/office/drawing/2014/main" id="{1D23231F-0D6C-4337-A946-0813213A1DFE}"/>
                </a:ext>
              </a:extLst>
            </p:cNvPr>
            <p:cNvCxnSpPr>
              <a:cxnSpLocks/>
            </p:cNvCxnSpPr>
            <p:nvPr/>
          </p:nvCxnSpPr>
          <p:spPr>
            <a:xfrm>
              <a:off x="361156" y="3940290"/>
              <a:ext cx="1246939" cy="0"/>
            </a:xfrm>
            <a:prstGeom prst="line">
              <a:avLst/>
            </a:prstGeom>
            <a:ln w="28575"/>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56789DA2-8CEF-407B-A454-3348BB5BDC35}"/>
                </a:ext>
              </a:extLst>
            </p:cNvPr>
            <p:cNvSpPr txBox="1"/>
            <p:nvPr/>
          </p:nvSpPr>
          <p:spPr>
            <a:xfrm>
              <a:off x="822766" y="3891073"/>
              <a:ext cx="324655" cy="477054"/>
            </a:xfrm>
            <a:prstGeom prst="rect">
              <a:avLst/>
            </a:prstGeom>
            <a:noFill/>
          </p:spPr>
          <p:txBody>
            <a:bodyPr wrap="square" rtlCol="0">
              <a:spAutoFit/>
            </a:bodyPr>
            <a:lstStyle/>
            <a:p>
              <a:pPr algn="ctr"/>
              <a:r>
                <a:rPr lang="en-GB" sz="2500" dirty="0"/>
                <a:t>+</a:t>
              </a:r>
            </a:p>
          </p:txBody>
        </p:sp>
        <p:sp>
          <p:nvSpPr>
            <p:cNvPr id="56" name="TextBox 55">
              <a:extLst>
                <a:ext uri="{FF2B5EF4-FFF2-40B4-BE49-F238E27FC236}">
                  <a16:creationId xmlns:a16="http://schemas.microsoft.com/office/drawing/2014/main" id="{6675C21F-08D0-47B8-8160-3DC6A5AE4F94}"/>
                </a:ext>
              </a:extLst>
            </p:cNvPr>
            <p:cNvSpPr txBox="1"/>
            <p:nvPr/>
          </p:nvSpPr>
          <p:spPr>
            <a:xfrm>
              <a:off x="393623" y="3506951"/>
              <a:ext cx="324655" cy="477054"/>
            </a:xfrm>
            <a:prstGeom prst="rect">
              <a:avLst/>
            </a:prstGeom>
            <a:noFill/>
          </p:spPr>
          <p:txBody>
            <a:bodyPr wrap="square" rtlCol="0">
              <a:spAutoFit/>
            </a:bodyPr>
            <a:lstStyle/>
            <a:p>
              <a:pPr algn="ctr"/>
              <a:r>
                <a:rPr lang="en-GB" sz="2500" dirty="0"/>
                <a:t>4</a:t>
              </a:r>
            </a:p>
          </p:txBody>
        </p:sp>
      </p:grpSp>
      <p:cxnSp>
        <p:nvCxnSpPr>
          <p:cNvPr id="64" name="Straight Arrow Connector 63">
            <a:extLst>
              <a:ext uri="{FF2B5EF4-FFF2-40B4-BE49-F238E27FC236}">
                <a16:creationId xmlns:a16="http://schemas.microsoft.com/office/drawing/2014/main" id="{5FB8A554-57FA-404F-A8AE-F35C62BD2AD0}"/>
              </a:ext>
            </a:extLst>
          </p:cNvPr>
          <p:cNvCxnSpPr>
            <a:cxnSpLocks/>
          </p:cNvCxnSpPr>
          <p:nvPr/>
        </p:nvCxnSpPr>
        <p:spPr>
          <a:xfrm>
            <a:off x="465992" y="6559528"/>
            <a:ext cx="9161585" cy="77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B58E5DA3-FB5E-44DA-A27B-818D4C658784}"/>
              </a:ext>
            </a:extLst>
          </p:cNvPr>
          <p:cNvGrpSpPr/>
          <p:nvPr/>
        </p:nvGrpSpPr>
        <p:grpSpPr>
          <a:xfrm>
            <a:off x="1761819" y="3690216"/>
            <a:ext cx="1414020" cy="2168578"/>
            <a:chOff x="2779705" y="4548966"/>
            <a:chExt cx="1414020" cy="2168578"/>
          </a:xfrm>
        </p:grpSpPr>
        <p:sp>
          <p:nvSpPr>
            <p:cNvPr id="66" name="TextBox 65">
              <a:extLst>
                <a:ext uri="{FF2B5EF4-FFF2-40B4-BE49-F238E27FC236}">
                  <a16:creationId xmlns:a16="http://schemas.microsoft.com/office/drawing/2014/main" id="{A896683A-2520-4714-88F7-4AF2E427DD17}"/>
                </a:ext>
              </a:extLst>
            </p:cNvPr>
            <p:cNvSpPr txBox="1"/>
            <p:nvPr/>
          </p:nvSpPr>
          <p:spPr>
            <a:xfrm>
              <a:off x="3660333" y="4963677"/>
              <a:ext cx="324655" cy="477054"/>
            </a:xfrm>
            <a:prstGeom prst="rect">
              <a:avLst/>
            </a:prstGeom>
            <a:noFill/>
          </p:spPr>
          <p:txBody>
            <a:bodyPr wrap="square" rtlCol="0">
              <a:spAutoFit/>
            </a:bodyPr>
            <a:lstStyle/>
            <a:p>
              <a:pPr algn="ctr"/>
              <a:r>
                <a:rPr lang="en-GB" sz="2500" dirty="0">
                  <a:solidFill>
                    <a:srgbClr val="FF0000"/>
                  </a:solidFill>
                </a:rPr>
                <a:t>R</a:t>
              </a:r>
            </a:p>
          </p:txBody>
        </p:sp>
        <p:sp>
          <p:nvSpPr>
            <p:cNvPr id="67" name="TextBox 66">
              <a:extLst>
                <a:ext uri="{FF2B5EF4-FFF2-40B4-BE49-F238E27FC236}">
                  <a16:creationId xmlns:a16="http://schemas.microsoft.com/office/drawing/2014/main" id="{6495DE35-881F-4DC5-AD88-C8F6937CDCE0}"/>
                </a:ext>
              </a:extLst>
            </p:cNvPr>
            <p:cNvSpPr txBox="1"/>
            <p:nvPr/>
          </p:nvSpPr>
          <p:spPr>
            <a:xfrm>
              <a:off x="2823012" y="4960513"/>
              <a:ext cx="324655" cy="477054"/>
            </a:xfrm>
            <a:prstGeom prst="rect">
              <a:avLst/>
            </a:prstGeom>
            <a:noFill/>
          </p:spPr>
          <p:txBody>
            <a:bodyPr wrap="square" rtlCol="0">
              <a:spAutoFit/>
            </a:bodyPr>
            <a:lstStyle/>
            <a:p>
              <a:pPr algn="ctr"/>
              <a:r>
                <a:rPr lang="en-GB" sz="2500" dirty="0">
                  <a:solidFill>
                    <a:srgbClr val="00B050"/>
                  </a:solidFill>
                </a:rPr>
                <a:t>L</a:t>
              </a:r>
            </a:p>
          </p:txBody>
        </p:sp>
        <p:sp>
          <p:nvSpPr>
            <p:cNvPr id="54" name="TextBox 53">
              <a:extLst>
                <a:ext uri="{FF2B5EF4-FFF2-40B4-BE49-F238E27FC236}">
                  <a16:creationId xmlns:a16="http://schemas.microsoft.com/office/drawing/2014/main" id="{9613743F-23E9-4161-AA53-A074DA72C3CE}"/>
                </a:ext>
              </a:extLst>
            </p:cNvPr>
            <p:cNvSpPr txBox="1"/>
            <p:nvPr/>
          </p:nvSpPr>
          <p:spPr>
            <a:xfrm>
              <a:off x="2779705" y="5794214"/>
              <a:ext cx="1414020" cy="923330"/>
            </a:xfrm>
            <a:prstGeom prst="rect">
              <a:avLst/>
            </a:prstGeom>
            <a:noFill/>
          </p:spPr>
          <p:txBody>
            <a:bodyPr wrap="square" rtlCol="0">
              <a:spAutoFit/>
            </a:bodyPr>
            <a:lstStyle/>
            <a:p>
              <a:r>
                <a:rPr lang="en-GB" b="1" dirty="0" err="1"/>
                <a:t>Linken</a:t>
              </a:r>
              <a:r>
                <a:rPr lang="en-GB" b="1" dirty="0"/>
                <a:t> </a:t>
              </a:r>
              <a:r>
                <a:rPr lang="en-GB" b="1" dirty="0" err="1"/>
                <a:t>Zeigefinger</a:t>
              </a:r>
              <a:r>
                <a:rPr lang="en-GB" b="1" dirty="0"/>
                <a:t> </a:t>
              </a:r>
              <a:r>
                <a:rPr lang="en-GB" b="1" dirty="0" err="1"/>
                <a:t>drücken</a:t>
              </a:r>
              <a:endParaRPr lang="en-GB" b="1" dirty="0"/>
            </a:p>
          </p:txBody>
        </p:sp>
        <p:sp>
          <p:nvSpPr>
            <p:cNvPr id="58" name="Rechteck 16">
              <a:extLst>
                <a:ext uri="{FF2B5EF4-FFF2-40B4-BE49-F238E27FC236}">
                  <a16:creationId xmlns:a16="http://schemas.microsoft.com/office/drawing/2014/main" id="{AE526B79-0979-455D-B54D-4E92BA7DDECA}"/>
                </a:ext>
              </a:extLst>
            </p:cNvPr>
            <p:cNvSpPr/>
            <p:nvPr/>
          </p:nvSpPr>
          <p:spPr>
            <a:xfrm>
              <a:off x="2779705" y="4548966"/>
              <a:ext cx="1246939" cy="126000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grpSp>
      <p:grpSp>
        <p:nvGrpSpPr>
          <p:cNvPr id="70" name="Group 69">
            <a:extLst>
              <a:ext uri="{FF2B5EF4-FFF2-40B4-BE49-F238E27FC236}">
                <a16:creationId xmlns:a16="http://schemas.microsoft.com/office/drawing/2014/main" id="{D493098F-4841-4E92-A24F-85DCCDCE051B}"/>
              </a:ext>
            </a:extLst>
          </p:cNvPr>
          <p:cNvGrpSpPr/>
          <p:nvPr/>
        </p:nvGrpSpPr>
        <p:grpSpPr>
          <a:xfrm>
            <a:off x="4687375" y="4262371"/>
            <a:ext cx="1414020" cy="2168578"/>
            <a:chOff x="2779705" y="4548966"/>
            <a:chExt cx="1414020" cy="2168578"/>
          </a:xfrm>
        </p:grpSpPr>
        <p:sp>
          <p:nvSpPr>
            <p:cNvPr id="71" name="TextBox 70">
              <a:extLst>
                <a:ext uri="{FF2B5EF4-FFF2-40B4-BE49-F238E27FC236}">
                  <a16:creationId xmlns:a16="http://schemas.microsoft.com/office/drawing/2014/main" id="{E4DB93AF-3622-44D8-B360-DAD8BA9C54A9}"/>
                </a:ext>
              </a:extLst>
            </p:cNvPr>
            <p:cNvSpPr txBox="1"/>
            <p:nvPr/>
          </p:nvSpPr>
          <p:spPr>
            <a:xfrm>
              <a:off x="2823383" y="4947203"/>
              <a:ext cx="324655" cy="477054"/>
            </a:xfrm>
            <a:prstGeom prst="rect">
              <a:avLst/>
            </a:prstGeom>
            <a:noFill/>
          </p:spPr>
          <p:txBody>
            <a:bodyPr wrap="square" rtlCol="0">
              <a:spAutoFit/>
            </a:bodyPr>
            <a:lstStyle/>
            <a:p>
              <a:pPr algn="ctr"/>
              <a:r>
                <a:rPr lang="en-GB" sz="2500" dirty="0">
                  <a:solidFill>
                    <a:srgbClr val="FF0000"/>
                  </a:solidFill>
                </a:rPr>
                <a:t>L</a:t>
              </a:r>
            </a:p>
          </p:txBody>
        </p:sp>
        <p:sp>
          <p:nvSpPr>
            <p:cNvPr id="72" name="TextBox 71">
              <a:extLst>
                <a:ext uri="{FF2B5EF4-FFF2-40B4-BE49-F238E27FC236}">
                  <a16:creationId xmlns:a16="http://schemas.microsoft.com/office/drawing/2014/main" id="{66CD4206-9CAD-4B5D-A689-AB34278B4D7A}"/>
                </a:ext>
              </a:extLst>
            </p:cNvPr>
            <p:cNvSpPr txBox="1"/>
            <p:nvPr/>
          </p:nvSpPr>
          <p:spPr>
            <a:xfrm>
              <a:off x="3661190" y="4956049"/>
              <a:ext cx="324655" cy="477054"/>
            </a:xfrm>
            <a:prstGeom prst="rect">
              <a:avLst/>
            </a:prstGeom>
            <a:noFill/>
          </p:spPr>
          <p:txBody>
            <a:bodyPr wrap="square" rtlCol="0">
              <a:spAutoFit/>
            </a:bodyPr>
            <a:lstStyle/>
            <a:p>
              <a:pPr algn="ctr"/>
              <a:r>
                <a:rPr lang="en-GB" sz="2500" dirty="0">
                  <a:solidFill>
                    <a:srgbClr val="00B050"/>
                  </a:solidFill>
                </a:rPr>
                <a:t>R</a:t>
              </a:r>
            </a:p>
          </p:txBody>
        </p:sp>
        <p:sp>
          <p:nvSpPr>
            <p:cNvPr id="73" name="TextBox 72">
              <a:extLst>
                <a:ext uri="{FF2B5EF4-FFF2-40B4-BE49-F238E27FC236}">
                  <a16:creationId xmlns:a16="http://schemas.microsoft.com/office/drawing/2014/main" id="{CCF3A17D-387E-490A-B209-9AD5A32CB62B}"/>
                </a:ext>
              </a:extLst>
            </p:cNvPr>
            <p:cNvSpPr txBox="1"/>
            <p:nvPr/>
          </p:nvSpPr>
          <p:spPr>
            <a:xfrm>
              <a:off x="2779705" y="5794214"/>
              <a:ext cx="1414020" cy="923330"/>
            </a:xfrm>
            <a:prstGeom prst="rect">
              <a:avLst/>
            </a:prstGeom>
            <a:noFill/>
          </p:spPr>
          <p:txBody>
            <a:bodyPr wrap="square" rtlCol="0">
              <a:spAutoFit/>
            </a:bodyPr>
            <a:lstStyle/>
            <a:p>
              <a:r>
                <a:rPr lang="en-GB" b="1" dirty="0" err="1"/>
                <a:t>Linken</a:t>
              </a:r>
              <a:r>
                <a:rPr lang="en-GB" b="1" dirty="0"/>
                <a:t> </a:t>
              </a:r>
              <a:r>
                <a:rPr lang="en-GB" b="1" dirty="0" err="1"/>
                <a:t>Zeigefinger</a:t>
              </a:r>
              <a:r>
                <a:rPr lang="en-GB" b="1" dirty="0"/>
                <a:t> </a:t>
              </a:r>
              <a:r>
                <a:rPr lang="en-GB" b="1" dirty="0" err="1"/>
                <a:t>drücken</a:t>
              </a:r>
              <a:endParaRPr lang="en-GB" b="1" dirty="0"/>
            </a:p>
          </p:txBody>
        </p:sp>
        <p:sp>
          <p:nvSpPr>
            <p:cNvPr id="74" name="Rechteck 16">
              <a:extLst>
                <a:ext uri="{FF2B5EF4-FFF2-40B4-BE49-F238E27FC236}">
                  <a16:creationId xmlns:a16="http://schemas.microsoft.com/office/drawing/2014/main" id="{CE1D9258-0704-4BCB-B44F-DC6419D371D3}"/>
                </a:ext>
              </a:extLst>
            </p:cNvPr>
            <p:cNvSpPr/>
            <p:nvPr/>
          </p:nvSpPr>
          <p:spPr>
            <a:xfrm>
              <a:off x="2779705" y="4548966"/>
              <a:ext cx="1246939" cy="126000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grpSp>
      <p:grpSp>
        <p:nvGrpSpPr>
          <p:cNvPr id="75" name="Group 74">
            <a:extLst>
              <a:ext uri="{FF2B5EF4-FFF2-40B4-BE49-F238E27FC236}">
                <a16:creationId xmlns:a16="http://schemas.microsoft.com/office/drawing/2014/main" id="{29DAE505-EE38-4077-A95A-F8AC8D780D4C}"/>
              </a:ext>
            </a:extLst>
          </p:cNvPr>
          <p:cNvGrpSpPr/>
          <p:nvPr/>
        </p:nvGrpSpPr>
        <p:grpSpPr>
          <a:xfrm>
            <a:off x="6089209" y="4844965"/>
            <a:ext cx="467705" cy="126032"/>
            <a:chOff x="1857080" y="5190686"/>
            <a:chExt cx="467705" cy="126032"/>
          </a:xfrm>
        </p:grpSpPr>
        <p:sp>
          <p:nvSpPr>
            <p:cNvPr id="76" name="Oval 75">
              <a:extLst>
                <a:ext uri="{FF2B5EF4-FFF2-40B4-BE49-F238E27FC236}">
                  <a16:creationId xmlns:a16="http://schemas.microsoft.com/office/drawing/2014/main" id="{62272FEE-0314-47F8-94C2-A59C820CA98D}"/>
                </a:ext>
              </a:extLst>
            </p:cNvPr>
            <p:cNvSpPr/>
            <p:nvPr/>
          </p:nvSpPr>
          <p:spPr>
            <a:xfrm>
              <a:off x="1857080" y="5190686"/>
              <a:ext cx="122549" cy="126032"/>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77" name="Oval 76">
              <a:extLst>
                <a:ext uri="{FF2B5EF4-FFF2-40B4-BE49-F238E27FC236}">
                  <a16:creationId xmlns:a16="http://schemas.microsoft.com/office/drawing/2014/main" id="{670E390F-4696-48DB-A4DC-9B828E7DEBD1}"/>
                </a:ext>
              </a:extLst>
            </p:cNvPr>
            <p:cNvSpPr/>
            <p:nvPr/>
          </p:nvSpPr>
          <p:spPr>
            <a:xfrm>
              <a:off x="2029658" y="5190686"/>
              <a:ext cx="122549" cy="126032"/>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78" name="Oval 77">
              <a:extLst>
                <a:ext uri="{FF2B5EF4-FFF2-40B4-BE49-F238E27FC236}">
                  <a16:creationId xmlns:a16="http://schemas.microsoft.com/office/drawing/2014/main" id="{D02FB6F6-8F3C-4ACC-B2A7-7E81191ABF51}"/>
                </a:ext>
              </a:extLst>
            </p:cNvPr>
            <p:cNvSpPr/>
            <p:nvPr/>
          </p:nvSpPr>
          <p:spPr>
            <a:xfrm>
              <a:off x="2202236" y="5190686"/>
              <a:ext cx="122549" cy="126032"/>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sp>
        <p:nvSpPr>
          <p:cNvPr id="59" name="Arrow: Right 58">
            <a:extLst>
              <a:ext uri="{FF2B5EF4-FFF2-40B4-BE49-F238E27FC236}">
                <a16:creationId xmlns:a16="http://schemas.microsoft.com/office/drawing/2014/main" id="{E1376388-454C-483C-8A02-9544EA4535E9}"/>
              </a:ext>
            </a:extLst>
          </p:cNvPr>
          <p:cNvSpPr/>
          <p:nvPr/>
        </p:nvSpPr>
        <p:spPr>
          <a:xfrm>
            <a:off x="10403341" y="6220823"/>
            <a:ext cx="1785150" cy="637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err="1"/>
              <a:t>Üben</a:t>
            </a:r>
            <a:r>
              <a:rPr lang="en-GB" sz="1500" dirty="0"/>
              <a:t> </a:t>
            </a:r>
            <a:r>
              <a:rPr lang="en-GB" sz="1500" dirty="0" err="1"/>
              <a:t>mit</a:t>
            </a:r>
            <a:r>
              <a:rPr lang="en-GB" sz="1500" dirty="0"/>
              <a:t> “M”</a:t>
            </a:r>
          </a:p>
        </p:txBody>
      </p:sp>
      <p:sp>
        <p:nvSpPr>
          <p:cNvPr id="60" name="TextBox 59">
            <a:extLst>
              <a:ext uri="{FF2B5EF4-FFF2-40B4-BE49-F238E27FC236}">
                <a16:creationId xmlns:a16="http://schemas.microsoft.com/office/drawing/2014/main" id="{BAF5F4BE-7CF1-473A-A897-C46D474C8D3D}"/>
              </a:ext>
            </a:extLst>
          </p:cNvPr>
          <p:cNvSpPr txBox="1"/>
          <p:nvPr/>
        </p:nvSpPr>
        <p:spPr>
          <a:xfrm>
            <a:off x="9738228" y="4158213"/>
            <a:ext cx="1536566" cy="646331"/>
          </a:xfrm>
          <a:prstGeom prst="rect">
            <a:avLst/>
          </a:prstGeom>
          <a:noFill/>
        </p:spPr>
        <p:txBody>
          <a:bodyPr wrap="square" rtlCol="0">
            <a:spAutoFit/>
          </a:bodyPr>
          <a:lstStyle/>
          <a:p>
            <a:r>
              <a:rPr lang="en-GB" b="1" dirty="0" err="1"/>
              <a:t>Linke</a:t>
            </a:r>
            <a:r>
              <a:rPr lang="en-GB" b="1" dirty="0"/>
              <a:t> Taste </a:t>
            </a:r>
            <a:r>
              <a:rPr lang="en-GB" b="1" dirty="0" err="1"/>
              <a:t>drücken</a:t>
            </a:r>
            <a:r>
              <a:rPr lang="en-GB" b="1" dirty="0"/>
              <a:t> (C)</a:t>
            </a:r>
          </a:p>
        </p:txBody>
      </p:sp>
      <p:grpSp>
        <p:nvGrpSpPr>
          <p:cNvPr id="63" name="Group 62">
            <a:extLst>
              <a:ext uri="{FF2B5EF4-FFF2-40B4-BE49-F238E27FC236}">
                <a16:creationId xmlns:a16="http://schemas.microsoft.com/office/drawing/2014/main" id="{3D3DB0BC-ABAD-4B74-AF39-838B171C8AFE}"/>
              </a:ext>
            </a:extLst>
          </p:cNvPr>
          <p:cNvGrpSpPr/>
          <p:nvPr/>
        </p:nvGrpSpPr>
        <p:grpSpPr>
          <a:xfrm>
            <a:off x="9738228" y="4813569"/>
            <a:ext cx="1246939" cy="1260000"/>
            <a:chOff x="7842174" y="4961084"/>
            <a:chExt cx="1246939" cy="1260000"/>
          </a:xfrm>
        </p:grpSpPr>
        <p:sp>
          <p:nvSpPr>
            <p:cNvPr id="68" name="TextBox 67">
              <a:extLst>
                <a:ext uri="{FF2B5EF4-FFF2-40B4-BE49-F238E27FC236}">
                  <a16:creationId xmlns:a16="http://schemas.microsoft.com/office/drawing/2014/main" id="{8B28F95E-B8F2-461F-B8D1-8AD57F27962C}"/>
                </a:ext>
              </a:extLst>
            </p:cNvPr>
            <p:cNvSpPr txBox="1"/>
            <p:nvPr/>
          </p:nvSpPr>
          <p:spPr>
            <a:xfrm>
              <a:off x="7889827" y="5350839"/>
              <a:ext cx="324655" cy="477054"/>
            </a:xfrm>
            <a:prstGeom prst="rect">
              <a:avLst/>
            </a:prstGeom>
            <a:noFill/>
          </p:spPr>
          <p:txBody>
            <a:bodyPr wrap="square" rtlCol="0">
              <a:spAutoFit/>
            </a:bodyPr>
            <a:lstStyle/>
            <a:p>
              <a:pPr algn="ctr"/>
              <a:r>
                <a:rPr lang="en-GB" sz="2500" dirty="0">
                  <a:solidFill>
                    <a:srgbClr val="00B050"/>
                  </a:solidFill>
                </a:rPr>
                <a:t>L</a:t>
              </a:r>
            </a:p>
          </p:txBody>
        </p:sp>
        <p:sp>
          <p:nvSpPr>
            <p:cNvPr id="69" name="TextBox 68">
              <a:extLst>
                <a:ext uri="{FF2B5EF4-FFF2-40B4-BE49-F238E27FC236}">
                  <a16:creationId xmlns:a16="http://schemas.microsoft.com/office/drawing/2014/main" id="{18FDAC9D-2EC3-4E60-8C90-C6B7383A1534}"/>
                </a:ext>
              </a:extLst>
            </p:cNvPr>
            <p:cNvSpPr txBox="1"/>
            <p:nvPr/>
          </p:nvSpPr>
          <p:spPr>
            <a:xfrm>
              <a:off x="8716884" y="5352557"/>
              <a:ext cx="324655" cy="477054"/>
            </a:xfrm>
            <a:prstGeom prst="rect">
              <a:avLst/>
            </a:prstGeom>
            <a:noFill/>
          </p:spPr>
          <p:txBody>
            <a:bodyPr wrap="square" rtlCol="0">
              <a:spAutoFit/>
            </a:bodyPr>
            <a:lstStyle/>
            <a:p>
              <a:pPr algn="ctr"/>
              <a:r>
                <a:rPr lang="en-GB" sz="2500" dirty="0">
                  <a:solidFill>
                    <a:srgbClr val="FF0000"/>
                  </a:solidFill>
                </a:rPr>
                <a:t>R</a:t>
              </a:r>
            </a:p>
          </p:txBody>
        </p:sp>
        <p:sp>
          <p:nvSpPr>
            <p:cNvPr id="79" name="Rechteck 16">
              <a:extLst>
                <a:ext uri="{FF2B5EF4-FFF2-40B4-BE49-F238E27FC236}">
                  <a16:creationId xmlns:a16="http://schemas.microsoft.com/office/drawing/2014/main" id="{BF1A9588-8D18-4592-8E7D-A9C2D7502266}"/>
                </a:ext>
              </a:extLst>
            </p:cNvPr>
            <p:cNvSpPr/>
            <p:nvPr/>
          </p:nvSpPr>
          <p:spPr>
            <a:xfrm>
              <a:off x="7842174" y="4961084"/>
              <a:ext cx="1246939" cy="126000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grpSp>
      <p:grpSp>
        <p:nvGrpSpPr>
          <p:cNvPr id="80" name="Group 79">
            <a:extLst>
              <a:ext uri="{FF2B5EF4-FFF2-40B4-BE49-F238E27FC236}">
                <a16:creationId xmlns:a16="http://schemas.microsoft.com/office/drawing/2014/main" id="{20BC5057-B5E2-4B6C-A802-0C791C6BE1F5}"/>
              </a:ext>
            </a:extLst>
          </p:cNvPr>
          <p:cNvGrpSpPr/>
          <p:nvPr/>
        </p:nvGrpSpPr>
        <p:grpSpPr>
          <a:xfrm>
            <a:off x="8142178" y="4681389"/>
            <a:ext cx="1260000" cy="1279260"/>
            <a:chOff x="6023934" y="4823682"/>
            <a:chExt cx="1260000" cy="1279260"/>
          </a:xfrm>
        </p:grpSpPr>
        <p:sp>
          <p:nvSpPr>
            <p:cNvPr id="81" name="TextBox 80">
              <a:extLst>
                <a:ext uri="{FF2B5EF4-FFF2-40B4-BE49-F238E27FC236}">
                  <a16:creationId xmlns:a16="http://schemas.microsoft.com/office/drawing/2014/main" id="{B94B0B6B-8A46-4A52-B38B-B1962B10E617}"/>
                </a:ext>
              </a:extLst>
            </p:cNvPr>
            <p:cNvSpPr txBox="1"/>
            <p:nvPr/>
          </p:nvSpPr>
          <p:spPr>
            <a:xfrm>
              <a:off x="6090619" y="4823682"/>
              <a:ext cx="324655" cy="477054"/>
            </a:xfrm>
            <a:prstGeom prst="rect">
              <a:avLst/>
            </a:prstGeom>
            <a:noFill/>
          </p:spPr>
          <p:txBody>
            <a:bodyPr wrap="square" rtlCol="0">
              <a:spAutoFit/>
            </a:bodyPr>
            <a:lstStyle/>
            <a:p>
              <a:pPr algn="ctr"/>
              <a:r>
                <a:rPr lang="en-GB" sz="2500" dirty="0"/>
                <a:t>4</a:t>
              </a:r>
            </a:p>
          </p:txBody>
        </p:sp>
        <p:grpSp>
          <p:nvGrpSpPr>
            <p:cNvPr id="82" name="Group 81">
              <a:extLst>
                <a:ext uri="{FF2B5EF4-FFF2-40B4-BE49-F238E27FC236}">
                  <a16:creationId xmlns:a16="http://schemas.microsoft.com/office/drawing/2014/main" id="{24A19BD3-329A-4B4A-ABAB-4415D579E1AD}"/>
                </a:ext>
              </a:extLst>
            </p:cNvPr>
            <p:cNvGrpSpPr/>
            <p:nvPr/>
          </p:nvGrpSpPr>
          <p:grpSpPr>
            <a:xfrm>
              <a:off x="6023934" y="4842942"/>
              <a:ext cx="1260000" cy="1260000"/>
              <a:chOff x="2234152" y="3318234"/>
              <a:chExt cx="1260000" cy="1260000"/>
            </a:xfrm>
          </p:grpSpPr>
          <p:grpSp>
            <p:nvGrpSpPr>
              <p:cNvPr id="83" name="Group 82">
                <a:extLst>
                  <a:ext uri="{FF2B5EF4-FFF2-40B4-BE49-F238E27FC236}">
                    <a16:creationId xmlns:a16="http://schemas.microsoft.com/office/drawing/2014/main" id="{D999F99A-E182-4E1A-9DE5-30795469FCEB}"/>
                  </a:ext>
                </a:extLst>
              </p:cNvPr>
              <p:cNvGrpSpPr/>
              <p:nvPr/>
            </p:nvGrpSpPr>
            <p:grpSpPr>
              <a:xfrm>
                <a:off x="2234152" y="3318234"/>
                <a:ext cx="1260000" cy="1260000"/>
                <a:chOff x="2290713" y="3242561"/>
                <a:chExt cx="1818854" cy="1800000"/>
              </a:xfrm>
            </p:grpSpPr>
            <p:sp>
              <p:nvSpPr>
                <p:cNvPr id="85" name="Rechteck 16">
                  <a:extLst>
                    <a:ext uri="{FF2B5EF4-FFF2-40B4-BE49-F238E27FC236}">
                      <a16:creationId xmlns:a16="http://schemas.microsoft.com/office/drawing/2014/main" id="{645DEDFF-DA2A-4857-A2A4-684E8776C7DA}"/>
                    </a:ext>
                  </a:extLst>
                </p:cNvPr>
                <p:cNvSpPr/>
                <p:nvPr/>
              </p:nvSpPr>
              <p:spPr>
                <a:xfrm>
                  <a:off x="2309567" y="3242561"/>
                  <a:ext cx="1800000" cy="180000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cxnSp>
              <p:nvCxnSpPr>
                <p:cNvPr id="86" name="Gerader Verbinder 17">
                  <a:extLst>
                    <a:ext uri="{FF2B5EF4-FFF2-40B4-BE49-F238E27FC236}">
                      <a16:creationId xmlns:a16="http://schemas.microsoft.com/office/drawing/2014/main" id="{45E80381-A517-4679-AED5-58B6AABC174E}"/>
                    </a:ext>
                  </a:extLst>
                </p:cNvPr>
                <p:cNvCxnSpPr>
                  <a:cxnSpLocks/>
                </p:cNvCxnSpPr>
                <p:nvPr/>
              </p:nvCxnSpPr>
              <p:spPr>
                <a:xfrm>
                  <a:off x="2888273"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87" name="Gerader Verbinder 18">
                  <a:extLst>
                    <a:ext uri="{FF2B5EF4-FFF2-40B4-BE49-F238E27FC236}">
                      <a16:creationId xmlns:a16="http://schemas.microsoft.com/office/drawing/2014/main" id="{C22187BE-08FF-41A2-9EE5-4BDD3D352B4F}"/>
                    </a:ext>
                  </a:extLst>
                </p:cNvPr>
                <p:cNvCxnSpPr>
                  <a:cxnSpLocks/>
                </p:cNvCxnSpPr>
                <p:nvPr/>
              </p:nvCxnSpPr>
              <p:spPr>
                <a:xfrm>
                  <a:off x="3503336"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88" name="Gerader Verbinder 19">
                  <a:extLst>
                    <a:ext uri="{FF2B5EF4-FFF2-40B4-BE49-F238E27FC236}">
                      <a16:creationId xmlns:a16="http://schemas.microsoft.com/office/drawing/2014/main" id="{937057F4-AF3F-47E9-B535-872F328BB06E}"/>
                    </a:ext>
                  </a:extLst>
                </p:cNvPr>
                <p:cNvCxnSpPr>
                  <a:cxnSpLocks/>
                </p:cNvCxnSpPr>
                <p:nvPr/>
              </p:nvCxnSpPr>
              <p:spPr>
                <a:xfrm>
                  <a:off x="2290713" y="3835264"/>
                  <a:ext cx="18000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89" name="Gerader Verbinder 20">
                  <a:extLst>
                    <a:ext uri="{FF2B5EF4-FFF2-40B4-BE49-F238E27FC236}">
                      <a16:creationId xmlns:a16="http://schemas.microsoft.com/office/drawing/2014/main" id="{A991E57E-5992-4B37-9D26-E6D3880F3C27}"/>
                    </a:ext>
                  </a:extLst>
                </p:cNvPr>
                <p:cNvCxnSpPr>
                  <a:cxnSpLocks/>
                </p:cNvCxnSpPr>
                <p:nvPr/>
              </p:nvCxnSpPr>
              <p:spPr>
                <a:xfrm>
                  <a:off x="2290713" y="4446460"/>
                  <a:ext cx="1800000"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84" name="TextBox 83">
                <a:extLst>
                  <a:ext uri="{FF2B5EF4-FFF2-40B4-BE49-F238E27FC236}">
                    <a16:creationId xmlns:a16="http://schemas.microsoft.com/office/drawing/2014/main" id="{7C1D09FC-5848-4734-A82C-9FEBA79F85A1}"/>
                  </a:ext>
                </a:extLst>
              </p:cNvPr>
              <p:cNvSpPr txBox="1"/>
              <p:nvPr/>
            </p:nvSpPr>
            <p:spPr>
              <a:xfrm>
                <a:off x="2695762" y="3683909"/>
                <a:ext cx="324655" cy="477054"/>
              </a:xfrm>
              <a:prstGeom prst="rect">
                <a:avLst/>
              </a:prstGeom>
              <a:noFill/>
            </p:spPr>
            <p:txBody>
              <a:bodyPr wrap="square" rtlCol="0">
                <a:spAutoFit/>
              </a:bodyPr>
              <a:lstStyle/>
              <a:p>
                <a:pPr algn="ctr"/>
                <a:r>
                  <a:rPr lang="en-GB" sz="2500" dirty="0"/>
                  <a:t>+</a:t>
                </a:r>
              </a:p>
            </p:txBody>
          </p:sp>
        </p:grpSp>
      </p:grpSp>
      <p:sp>
        <p:nvSpPr>
          <p:cNvPr id="91" name="TextBox 90">
            <a:extLst>
              <a:ext uri="{FF2B5EF4-FFF2-40B4-BE49-F238E27FC236}">
                <a16:creationId xmlns:a16="http://schemas.microsoft.com/office/drawing/2014/main" id="{B26CB748-C0B3-4AF9-850D-39D94F3BCC4E}"/>
              </a:ext>
            </a:extLst>
          </p:cNvPr>
          <p:cNvSpPr txBox="1"/>
          <p:nvPr/>
        </p:nvSpPr>
        <p:spPr>
          <a:xfrm>
            <a:off x="8405866" y="4208589"/>
            <a:ext cx="732624" cy="477054"/>
          </a:xfrm>
          <a:prstGeom prst="rect">
            <a:avLst/>
          </a:prstGeom>
          <a:noFill/>
        </p:spPr>
        <p:txBody>
          <a:bodyPr wrap="square" rtlCol="0">
            <a:spAutoFit/>
          </a:bodyPr>
          <a:lstStyle/>
          <a:p>
            <a:r>
              <a:rPr lang="en-GB" sz="2500" dirty="0">
                <a:solidFill>
                  <a:srgbClr val="00B050"/>
                </a:solidFill>
              </a:rPr>
              <a:t>“JA”</a:t>
            </a:r>
          </a:p>
        </p:txBody>
      </p:sp>
      <p:grpSp>
        <p:nvGrpSpPr>
          <p:cNvPr id="12" name="Group 11">
            <a:extLst>
              <a:ext uri="{FF2B5EF4-FFF2-40B4-BE49-F238E27FC236}">
                <a16:creationId xmlns:a16="http://schemas.microsoft.com/office/drawing/2014/main" id="{71737851-9FC1-40BD-9D53-02A68E1270B9}"/>
              </a:ext>
            </a:extLst>
          </p:cNvPr>
          <p:cNvGrpSpPr/>
          <p:nvPr/>
        </p:nvGrpSpPr>
        <p:grpSpPr>
          <a:xfrm>
            <a:off x="1761819" y="3713483"/>
            <a:ext cx="1246939" cy="1260000"/>
            <a:chOff x="1761819" y="3713483"/>
            <a:chExt cx="1246939" cy="1260000"/>
          </a:xfrm>
        </p:grpSpPr>
        <p:sp>
          <p:nvSpPr>
            <p:cNvPr id="93" name="TextBox 92">
              <a:extLst>
                <a:ext uri="{FF2B5EF4-FFF2-40B4-BE49-F238E27FC236}">
                  <a16:creationId xmlns:a16="http://schemas.microsoft.com/office/drawing/2014/main" id="{E097738C-CC53-4227-B849-5EDB2F675C4A}"/>
                </a:ext>
              </a:extLst>
            </p:cNvPr>
            <p:cNvSpPr txBox="1"/>
            <p:nvPr/>
          </p:nvSpPr>
          <p:spPr>
            <a:xfrm>
              <a:off x="2232284" y="4101763"/>
              <a:ext cx="324655" cy="477054"/>
            </a:xfrm>
            <a:prstGeom prst="rect">
              <a:avLst/>
            </a:prstGeom>
            <a:noFill/>
          </p:spPr>
          <p:txBody>
            <a:bodyPr wrap="square" rtlCol="0">
              <a:spAutoFit/>
            </a:bodyPr>
            <a:lstStyle/>
            <a:p>
              <a:pPr algn="ctr"/>
              <a:r>
                <a:rPr lang="en-GB" sz="2500" dirty="0"/>
                <a:t>+</a:t>
              </a:r>
            </a:p>
          </p:txBody>
        </p:sp>
        <p:cxnSp>
          <p:nvCxnSpPr>
            <p:cNvPr id="62" name="Gerader Verbinder 17">
              <a:extLst>
                <a:ext uri="{FF2B5EF4-FFF2-40B4-BE49-F238E27FC236}">
                  <a16:creationId xmlns:a16="http://schemas.microsoft.com/office/drawing/2014/main" id="{8A7693E2-4BA7-4DE0-9944-8619AAC48813}"/>
                </a:ext>
              </a:extLst>
            </p:cNvPr>
            <p:cNvCxnSpPr>
              <a:cxnSpLocks/>
            </p:cNvCxnSpPr>
            <p:nvPr/>
          </p:nvCxnSpPr>
          <p:spPr>
            <a:xfrm>
              <a:off x="2175775" y="3713483"/>
              <a:ext cx="0" cy="126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65" name="Gerader Verbinder 18">
              <a:extLst>
                <a:ext uri="{FF2B5EF4-FFF2-40B4-BE49-F238E27FC236}">
                  <a16:creationId xmlns:a16="http://schemas.microsoft.com/office/drawing/2014/main" id="{013EB992-9E42-4721-AEB5-347EBF6DE60E}"/>
                </a:ext>
              </a:extLst>
            </p:cNvPr>
            <p:cNvCxnSpPr>
              <a:cxnSpLocks/>
            </p:cNvCxnSpPr>
            <p:nvPr/>
          </p:nvCxnSpPr>
          <p:spPr>
            <a:xfrm>
              <a:off x="2601856" y="3713483"/>
              <a:ext cx="0" cy="126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90" name="Gerader Verbinder 19">
              <a:extLst>
                <a:ext uri="{FF2B5EF4-FFF2-40B4-BE49-F238E27FC236}">
                  <a16:creationId xmlns:a16="http://schemas.microsoft.com/office/drawing/2014/main" id="{D54C9B52-263C-4559-962B-5DE54928BC78}"/>
                </a:ext>
              </a:extLst>
            </p:cNvPr>
            <p:cNvCxnSpPr>
              <a:cxnSpLocks/>
            </p:cNvCxnSpPr>
            <p:nvPr/>
          </p:nvCxnSpPr>
          <p:spPr>
            <a:xfrm>
              <a:off x="1761819" y="4128375"/>
              <a:ext cx="124693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92" name="Gerader Verbinder 20">
              <a:extLst>
                <a:ext uri="{FF2B5EF4-FFF2-40B4-BE49-F238E27FC236}">
                  <a16:creationId xmlns:a16="http://schemas.microsoft.com/office/drawing/2014/main" id="{4BDA40A6-25EE-4DD6-961D-A1D200904860}"/>
                </a:ext>
              </a:extLst>
            </p:cNvPr>
            <p:cNvCxnSpPr>
              <a:cxnSpLocks/>
            </p:cNvCxnSpPr>
            <p:nvPr/>
          </p:nvCxnSpPr>
          <p:spPr>
            <a:xfrm>
              <a:off x="1761819" y="4556212"/>
              <a:ext cx="1246939" cy="0"/>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94" name="Group 93">
            <a:extLst>
              <a:ext uri="{FF2B5EF4-FFF2-40B4-BE49-F238E27FC236}">
                <a16:creationId xmlns:a16="http://schemas.microsoft.com/office/drawing/2014/main" id="{1254197F-8757-40FD-B152-85C579F006A8}"/>
              </a:ext>
            </a:extLst>
          </p:cNvPr>
          <p:cNvGrpSpPr/>
          <p:nvPr/>
        </p:nvGrpSpPr>
        <p:grpSpPr>
          <a:xfrm>
            <a:off x="4692558" y="4269135"/>
            <a:ext cx="1246939" cy="1260000"/>
            <a:chOff x="1761819" y="3713483"/>
            <a:chExt cx="1246939" cy="1260000"/>
          </a:xfrm>
        </p:grpSpPr>
        <p:sp>
          <p:nvSpPr>
            <p:cNvPr id="95" name="TextBox 94">
              <a:extLst>
                <a:ext uri="{FF2B5EF4-FFF2-40B4-BE49-F238E27FC236}">
                  <a16:creationId xmlns:a16="http://schemas.microsoft.com/office/drawing/2014/main" id="{24B92F26-9479-4261-9847-00126D7DE4B3}"/>
                </a:ext>
              </a:extLst>
            </p:cNvPr>
            <p:cNvSpPr txBox="1"/>
            <p:nvPr/>
          </p:nvSpPr>
          <p:spPr>
            <a:xfrm>
              <a:off x="2232284" y="4101763"/>
              <a:ext cx="324655" cy="477054"/>
            </a:xfrm>
            <a:prstGeom prst="rect">
              <a:avLst/>
            </a:prstGeom>
            <a:noFill/>
          </p:spPr>
          <p:txBody>
            <a:bodyPr wrap="square" rtlCol="0">
              <a:spAutoFit/>
            </a:bodyPr>
            <a:lstStyle/>
            <a:p>
              <a:pPr algn="ctr"/>
              <a:r>
                <a:rPr lang="en-GB" sz="2500" dirty="0"/>
                <a:t>+</a:t>
              </a:r>
            </a:p>
          </p:txBody>
        </p:sp>
        <p:cxnSp>
          <p:nvCxnSpPr>
            <p:cNvPr id="96" name="Gerader Verbinder 17">
              <a:extLst>
                <a:ext uri="{FF2B5EF4-FFF2-40B4-BE49-F238E27FC236}">
                  <a16:creationId xmlns:a16="http://schemas.microsoft.com/office/drawing/2014/main" id="{DB25F276-6A7A-4611-AFB2-89B2AC99A0C4}"/>
                </a:ext>
              </a:extLst>
            </p:cNvPr>
            <p:cNvCxnSpPr>
              <a:cxnSpLocks/>
            </p:cNvCxnSpPr>
            <p:nvPr/>
          </p:nvCxnSpPr>
          <p:spPr>
            <a:xfrm>
              <a:off x="2175775" y="3713483"/>
              <a:ext cx="0" cy="126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97" name="Gerader Verbinder 18">
              <a:extLst>
                <a:ext uri="{FF2B5EF4-FFF2-40B4-BE49-F238E27FC236}">
                  <a16:creationId xmlns:a16="http://schemas.microsoft.com/office/drawing/2014/main" id="{01DD3F3D-BA62-446F-85C1-C120F6F67549}"/>
                </a:ext>
              </a:extLst>
            </p:cNvPr>
            <p:cNvCxnSpPr>
              <a:cxnSpLocks/>
            </p:cNvCxnSpPr>
            <p:nvPr/>
          </p:nvCxnSpPr>
          <p:spPr>
            <a:xfrm>
              <a:off x="2601856" y="3713483"/>
              <a:ext cx="0" cy="126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98" name="Gerader Verbinder 19">
              <a:extLst>
                <a:ext uri="{FF2B5EF4-FFF2-40B4-BE49-F238E27FC236}">
                  <a16:creationId xmlns:a16="http://schemas.microsoft.com/office/drawing/2014/main" id="{7C77F898-BEBA-475B-B2E6-E8C52494A44E}"/>
                </a:ext>
              </a:extLst>
            </p:cNvPr>
            <p:cNvCxnSpPr>
              <a:cxnSpLocks/>
            </p:cNvCxnSpPr>
            <p:nvPr/>
          </p:nvCxnSpPr>
          <p:spPr>
            <a:xfrm>
              <a:off x="1761819" y="4128375"/>
              <a:ext cx="124693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99" name="Gerader Verbinder 20">
              <a:extLst>
                <a:ext uri="{FF2B5EF4-FFF2-40B4-BE49-F238E27FC236}">
                  <a16:creationId xmlns:a16="http://schemas.microsoft.com/office/drawing/2014/main" id="{429FA55B-2A68-471D-A74F-6A80737683B2}"/>
                </a:ext>
              </a:extLst>
            </p:cNvPr>
            <p:cNvCxnSpPr>
              <a:cxnSpLocks/>
            </p:cNvCxnSpPr>
            <p:nvPr/>
          </p:nvCxnSpPr>
          <p:spPr>
            <a:xfrm>
              <a:off x="1761819" y="4556212"/>
              <a:ext cx="1246939" cy="0"/>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100" name="Group 99">
            <a:extLst>
              <a:ext uri="{FF2B5EF4-FFF2-40B4-BE49-F238E27FC236}">
                <a16:creationId xmlns:a16="http://schemas.microsoft.com/office/drawing/2014/main" id="{3ACC886C-D30A-439A-ADA4-5AB2C31EDE38}"/>
              </a:ext>
            </a:extLst>
          </p:cNvPr>
          <p:cNvGrpSpPr/>
          <p:nvPr/>
        </p:nvGrpSpPr>
        <p:grpSpPr>
          <a:xfrm>
            <a:off x="9753096" y="4821091"/>
            <a:ext cx="1246939" cy="1260000"/>
            <a:chOff x="1761819" y="3713483"/>
            <a:chExt cx="1246939" cy="1260000"/>
          </a:xfrm>
        </p:grpSpPr>
        <p:sp>
          <p:nvSpPr>
            <p:cNvPr id="101" name="TextBox 100">
              <a:extLst>
                <a:ext uri="{FF2B5EF4-FFF2-40B4-BE49-F238E27FC236}">
                  <a16:creationId xmlns:a16="http://schemas.microsoft.com/office/drawing/2014/main" id="{24878F74-3A78-4A30-B453-EB927E9A4290}"/>
                </a:ext>
              </a:extLst>
            </p:cNvPr>
            <p:cNvSpPr txBox="1"/>
            <p:nvPr/>
          </p:nvSpPr>
          <p:spPr>
            <a:xfrm>
              <a:off x="2232284" y="4101763"/>
              <a:ext cx="324655" cy="477054"/>
            </a:xfrm>
            <a:prstGeom prst="rect">
              <a:avLst/>
            </a:prstGeom>
            <a:noFill/>
          </p:spPr>
          <p:txBody>
            <a:bodyPr wrap="square" rtlCol="0">
              <a:spAutoFit/>
            </a:bodyPr>
            <a:lstStyle/>
            <a:p>
              <a:pPr algn="ctr"/>
              <a:r>
                <a:rPr lang="en-GB" sz="2500" dirty="0"/>
                <a:t>+</a:t>
              </a:r>
            </a:p>
          </p:txBody>
        </p:sp>
        <p:cxnSp>
          <p:nvCxnSpPr>
            <p:cNvPr id="102" name="Gerader Verbinder 17">
              <a:extLst>
                <a:ext uri="{FF2B5EF4-FFF2-40B4-BE49-F238E27FC236}">
                  <a16:creationId xmlns:a16="http://schemas.microsoft.com/office/drawing/2014/main" id="{480270DD-80B0-4444-A177-F67715ECE527}"/>
                </a:ext>
              </a:extLst>
            </p:cNvPr>
            <p:cNvCxnSpPr>
              <a:cxnSpLocks/>
            </p:cNvCxnSpPr>
            <p:nvPr/>
          </p:nvCxnSpPr>
          <p:spPr>
            <a:xfrm>
              <a:off x="2175775" y="3713483"/>
              <a:ext cx="0" cy="126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103" name="Gerader Verbinder 18">
              <a:extLst>
                <a:ext uri="{FF2B5EF4-FFF2-40B4-BE49-F238E27FC236}">
                  <a16:creationId xmlns:a16="http://schemas.microsoft.com/office/drawing/2014/main" id="{8E6B236D-0125-4EE1-9017-311D4037F273}"/>
                </a:ext>
              </a:extLst>
            </p:cNvPr>
            <p:cNvCxnSpPr>
              <a:cxnSpLocks/>
            </p:cNvCxnSpPr>
            <p:nvPr/>
          </p:nvCxnSpPr>
          <p:spPr>
            <a:xfrm>
              <a:off x="2601856" y="3713483"/>
              <a:ext cx="0" cy="126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104" name="Gerader Verbinder 19">
              <a:extLst>
                <a:ext uri="{FF2B5EF4-FFF2-40B4-BE49-F238E27FC236}">
                  <a16:creationId xmlns:a16="http://schemas.microsoft.com/office/drawing/2014/main" id="{786C2DE5-FFFB-4989-A6A9-EF436152129F}"/>
                </a:ext>
              </a:extLst>
            </p:cNvPr>
            <p:cNvCxnSpPr>
              <a:cxnSpLocks/>
            </p:cNvCxnSpPr>
            <p:nvPr/>
          </p:nvCxnSpPr>
          <p:spPr>
            <a:xfrm>
              <a:off x="1761819" y="4128375"/>
              <a:ext cx="124693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05" name="Gerader Verbinder 20">
              <a:extLst>
                <a:ext uri="{FF2B5EF4-FFF2-40B4-BE49-F238E27FC236}">
                  <a16:creationId xmlns:a16="http://schemas.microsoft.com/office/drawing/2014/main" id="{00C76D11-6A17-445C-97E3-3C1910E9B097}"/>
                </a:ext>
              </a:extLst>
            </p:cNvPr>
            <p:cNvCxnSpPr>
              <a:cxnSpLocks/>
            </p:cNvCxnSpPr>
            <p:nvPr/>
          </p:nvCxnSpPr>
          <p:spPr>
            <a:xfrm>
              <a:off x="1761819" y="4556212"/>
              <a:ext cx="1246939"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106" name="TextBox 105">
            <a:extLst>
              <a:ext uri="{FF2B5EF4-FFF2-40B4-BE49-F238E27FC236}">
                <a16:creationId xmlns:a16="http://schemas.microsoft.com/office/drawing/2014/main" id="{2B86AB61-5DC8-40E8-8FBB-47AFF5ABA87C}"/>
              </a:ext>
            </a:extLst>
          </p:cNvPr>
          <p:cNvSpPr txBox="1"/>
          <p:nvPr/>
        </p:nvSpPr>
        <p:spPr>
          <a:xfrm>
            <a:off x="299917" y="4785390"/>
            <a:ext cx="1298104" cy="861774"/>
          </a:xfrm>
          <a:prstGeom prst="rect">
            <a:avLst/>
          </a:prstGeom>
          <a:noFill/>
        </p:spPr>
        <p:txBody>
          <a:bodyPr wrap="square" rtlCol="0">
            <a:spAutoFit/>
          </a:bodyPr>
          <a:lstStyle/>
          <a:p>
            <a:pPr algn="ctr"/>
            <a:r>
              <a:rPr lang="en-GB" sz="2500" dirty="0">
                <a:solidFill>
                  <a:srgbClr val="00B050"/>
                </a:solidFill>
              </a:rPr>
              <a:t>“JA” - </a:t>
            </a:r>
            <a:r>
              <a:rPr lang="en-GB" sz="2500" dirty="0" err="1">
                <a:solidFill>
                  <a:srgbClr val="00B050"/>
                </a:solidFill>
              </a:rPr>
              <a:t>gerade</a:t>
            </a:r>
            <a:endParaRPr lang="en-GB" sz="2500" dirty="0">
              <a:solidFill>
                <a:srgbClr val="00B050"/>
              </a:solidFill>
            </a:endParaRPr>
          </a:p>
        </p:txBody>
      </p:sp>
      <p:sp>
        <p:nvSpPr>
          <p:cNvPr id="108" name="TextBox 107">
            <a:extLst>
              <a:ext uri="{FF2B5EF4-FFF2-40B4-BE49-F238E27FC236}">
                <a16:creationId xmlns:a16="http://schemas.microsoft.com/office/drawing/2014/main" id="{ED39C6D4-7D4C-47E5-A149-606505D82255}"/>
              </a:ext>
            </a:extLst>
          </p:cNvPr>
          <p:cNvSpPr txBox="1"/>
          <p:nvPr/>
        </p:nvSpPr>
        <p:spPr>
          <a:xfrm>
            <a:off x="3175839" y="5171938"/>
            <a:ext cx="1432852" cy="861774"/>
          </a:xfrm>
          <a:prstGeom prst="rect">
            <a:avLst/>
          </a:prstGeom>
          <a:noFill/>
        </p:spPr>
        <p:txBody>
          <a:bodyPr wrap="square" rtlCol="0">
            <a:spAutoFit/>
          </a:bodyPr>
          <a:lstStyle/>
          <a:p>
            <a:pPr algn="ctr"/>
            <a:r>
              <a:rPr lang="en-GB" sz="2500" dirty="0">
                <a:solidFill>
                  <a:srgbClr val="FF0000"/>
                </a:solidFill>
              </a:rPr>
              <a:t>“NEIN” - </a:t>
            </a:r>
            <a:r>
              <a:rPr lang="en-GB" sz="2500" dirty="0" err="1">
                <a:solidFill>
                  <a:srgbClr val="FF0000"/>
                </a:solidFill>
              </a:rPr>
              <a:t>ungerade</a:t>
            </a:r>
            <a:endParaRPr lang="en-GB" sz="2500" dirty="0">
              <a:solidFill>
                <a:srgbClr val="FF0000"/>
              </a:solidFill>
            </a:endParaRPr>
          </a:p>
        </p:txBody>
      </p:sp>
    </p:spTree>
    <p:extLst>
      <p:ext uri="{BB962C8B-B14F-4D97-AF65-F5344CB8AC3E}">
        <p14:creationId xmlns:p14="http://schemas.microsoft.com/office/powerpoint/2010/main" val="23360059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8C8C8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14E9E9-4A3F-4F05-8E1B-1A44006B7C5C}"/>
              </a:ext>
            </a:extLst>
          </p:cNvPr>
          <p:cNvSpPr txBox="1"/>
          <p:nvPr/>
        </p:nvSpPr>
        <p:spPr>
          <a:xfrm>
            <a:off x="930111" y="980580"/>
            <a:ext cx="10331778" cy="707886"/>
          </a:xfrm>
          <a:prstGeom prst="rect">
            <a:avLst/>
          </a:prstGeom>
          <a:noFill/>
        </p:spPr>
        <p:txBody>
          <a:bodyPr wrap="square" rtlCol="0">
            <a:spAutoFit/>
          </a:bodyPr>
          <a:lstStyle/>
          <a:p>
            <a:pPr algn="ctr"/>
            <a:r>
              <a:rPr lang="en-GB" sz="4000" dirty="0" err="1">
                <a:solidFill>
                  <a:schemeClr val="bg1"/>
                </a:solidFill>
              </a:rPr>
              <a:t>Übung</a:t>
            </a:r>
            <a:r>
              <a:rPr lang="en-GB" sz="4000" dirty="0">
                <a:solidFill>
                  <a:schemeClr val="bg1"/>
                </a:solidFill>
              </a:rPr>
              <a:t> </a:t>
            </a:r>
            <a:r>
              <a:rPr lang="en-GB" sz="4000" dirty="0" err="1">
                <a:solidFill>
                  <a:schemeClr val="bg1"/>
                </a:solidFill>
              </a:rPr>
              <a:t>geschafft</a:t>
            </a:r>
            <a:r>
              <a:rPr lang="en-GB" sz="4000" dirty="0">
                <a:solidFill>
                  <a:schemeClr val="bg1"/>
                </a:solidFill>
              </a:rPr>
              <a:t>!</a:t>
            </a:r>
          </a:p>
        </p:txBody>
      </p:sp>
      <p:sp>
        <p:nvSpPr>
          <p:cNvPr id="2" name="TextBox 1">
            <a:extLst>
              <a:ext uri="{FF2B5EF4-FFF2-40B4-BE49-F238E27FC236}">
                <a16:creationId xmlns:a16="http://schemas.microsoft.com/office/drawing/2014/main" id="{092E6DE1-5317-43ED-B1A4-05F29189A780}"/>
              </a:ext>
            </a:extLst>
          </p:cNvPr>
          <p:cNvSpPr txBox="1"/>
          <p:nvPr/>
        </p:nvSpPr>
        <p:spPr>
          <a:xfrm>
            <a:off x="1150070" y="2398929"/>
            <a:ext cx="9235126" cy="3816429"/>
          </a:xfrm>
          <a:prstGeom prst="rect">
            <a:avLst/>
          </a:prstGeom>
          <a:noFill/>
        </p:spPr>
        <p:txBody>
          <a:bodyPr wrap="square" rtlCol="0">
            <a:spAutoFit/>
          </a:bodyPr>
          <a:lstStyle/>
          <a:p>
            <a:r>
              <a:rPr lang="en-GB" sz="2200" dirty="0"/>
              <a:t>Sie </a:t>
            </a:r>
            <a:r>
              <a:rPr lang="en-GB" sz="2200" dirty="0" err="1"/>
              <a:t>haben</a:t>
            </a:r>
            <a:r>
              <a:rPr lang="en-GB" sz="2200" dirty="0"/>
              <a:t> die </a:t>
            </a:r>
            <a:r>
              <a:rPr lang="en-GB" sz="2200" dirty="0" err="1"/>
              <a:t>Übungsaufgaben</a:t>
            </a:r>
            <a:r>
              <a:rPr lang="en-GB" sz="2200" dirty="0"/>
              <a:t> </a:t>
            </a:r>
            <a:r>
              <a:rPr lang="en-GB" sz="2200" dirty="0" err="1"/>
              <a:t>erfolgreich</a:t>
            </a:r>
            <a:r>
              <a:rPr lang="en-GB" sz="2200" dirty="0"/>
              <a:t> </a:t>
            </a:r>
            <a:r>
              <a:rPr lang="en-GB" sz="2200" dirty="0" err="1"/>
              <a:t>abgeschlossen</a:t>
            </a:r>
            <a:r>
              <a:rPr lang="en-GB" sz="2200" dirty="0"/>
              <a:t>. </a:t>
            </a:r>
            <a:r>
              <a:rPr lang="en-GB" sz="2200" dirty="0" err="1"/>
              <a:t>Drücken</a:t>
            </a:r>
            <a:r>
              <a:rPr lang="en-GB" sz="2200" dirty="0"/>
              <a:t> Sie </a:t>
            </a:r>
            <a:r>
              <a:rPr lang="en-GB" sz="2200" b="1" dirty="0"/>
              <a:t>“R”</a:t>
            </a:r>
            <a:r>
              <a:rPr lang="en-GB" sz="2200" dirty="0"/>
              <a:t>, um </a:t>
            </a:r>
            <a:r>
              <a:rPr lang="en-GB" sz="2200" dirty="0" err="1"/>
              <a:t>nochmal</a:t>
            </a:r>
            <a:r>
              <a:rPr lang="en-GB" sz="2200" dirty="0"/>
              <a:t> </a:t>
            </a:r>
            <a:r>
              <a:rPr lang="en-GB" sz="2200" dirty="0" err="1"/>
              <a:t>zu</a:t>
            </a:r>
            <a:r>
              <a:rPr lang="en-GB" sz="2200" dirty="0"/>
              <a:t> </a:t>
            </a:r>
            <a:r>
              <a:rPr lang="en-GB" sz="2200" b="1" dirty="0" err="1"/>
              <a:t>üben</a:t>
            </a:r>
            <a:r>
              <a:rPr lang="en-GB" sz="2200" dirty="0"/>
              <a:t>. </a:t>
            </a:r>
            <a:endParaRPr lang="en-GB" sz="2200" b="1" dirty="0"/>
          </a:p>
          <a:p>
            <a:endParaRPr lang="en-GB" sz="2200" dirty="0"/>
          </a:p>
          <a:p>
            <a:r>
              <a:rPr lang="en-GB" sz="2200" b="1" dirty="0"/>
              <a:t>Bevor </a:t>
            </a:r>
            <a:r>
              <a:rPr lang="en-GB" sz="2200" b="1" dirty="0" err="1"/>
              <a:t>sie</a:t>
            </a:r>
            <a:r>
              <a:rPr lang="en-GB" sz="2200" b="1" dirty="0"/>
              <a:t> </a:t>
            </a:r>
            <a:r>
              <a:rPr lang="en-GB" sz="2200" b="1" dirty="0" err="1"/>
              <a:t>mit</a:t>
            </a:r>
            <a:r>
              <a:rPr lang="en-GB" sz="2200" b="1" dirty="0"/>
              <a:t> den </a:t>
            </a:r>
            <a:r>
              <a:rPr lang="en-GB" sz="2200" b="1" dirty="0" err="1"/>
              <a:t>richtigen</a:t>
            </a:r>
            <a:r>
              <a:rPr lang="en-GB" sz="2200" b="1" dirty="0"/>
              <a:t> </a:t>
            </a:r>
            <a:r>
              <a:rPr lang="en-GB" sz="2200" b="1" dirty="0" err="1"/>
              <a:t>Aufgaben</a:t>
            </a:r>
            <a:r>
              <a:rPr lang="en-GB" sz="2200" b="1" dirty="0"/>
              <a:t> </a:t>
            </a:r>
            <a:r>
              <a:rPr lang="en-GB" sz="2200" b="1" dirty="0" err="1"/>
              <a:t>beginnen</a:t>
            </a:r>
            <a:r>
              <a:rPr lang="en-GB" sz="2200" b="1" dirty="0"/>
              <a:t>, </a:t>
            </a:r>
            <a:r>
              <a:rPr lang="en-GB" sz="2200" b="1" dirty="0" err="1"/>
              <a:t>noch</a:t>
            </a:r>
            <a:r>
              <a:rPr lang="en-GB" sz="2200" b="1" dirty="0"/>
              <a:t> </a:t>
            </a:r>
            <a:r>
              <a:rPr lang="en-GB" sz="2200" b="1" dirty="0" err="1"/>
              <a:t>einige</a:t>
            </a:r>
            <a:r>
              <a:rPr lang="en-GB" sz="2200" b="1" dirty="0"/>
              <a:t> </a:t>
            </a:r>
            <a:r>
              <a:rPr lang="en-GB" sz="2200" b="1" dirty="0" err="1"/>
              <a:t>Anmerkungen</a:t>
            </a:r>
            <a:r>
              <a:rPr lang="en-GB" sz="2200" b="1" dirty="0"/>
              <a:t>:</a:t>
            </a:r>
          </a:p>
          <a:p>
            <a:pPr marL="285750" indent="-285750">
              <a:buFontTx/>
              <a:buChar char="-"/>
            </a:pPr>
            <a:r>
              <a:rPr lang="en-GB" sz="2200" dirty="0" err="1"/>
              <a:t>Merken</a:t>
            </a:r>
            <a:r>
              <a:rPr lang="en-GB" sz="2200" dirty="0"/>
              <a:t> Sie </a:t>
            </a:r>
            <a:r>
              <a:rPr lang="en-GB" sz="2200" dirty="0" err="1"/>
              <a:t>sich</a:t>
            </a:r>
            <a:r>
              <a:rPr lang="en-GB" sz="2200" dirty="0"/>
              <a:t> alle </a:t>
            </a:r>
            <a:r>
              <a:rPr lang="en-GB" sz="2200" dirty="0" err="1"/>
              <a:t>Zahlen</a:t>
            </a:r>
            <a:r>
              <a:rPr lang="en-GB" sz="2200" dirty="0"/>
              <a:t> und </a:t>
            </a:r>
            <a:r>
              <a:rPr lang="en-GB" sz="2200" dirty="0" err="1"/>
              <a:t>ihre</a:t>
            </a:r>
            <a:r>
              <a:rPr lang="en-GB" sz="2200" dirty="0"/>
              <a:t> </a:t>
            </a:r>
            <a:r>
              <a:rPr lang="en-GB" sz="2200" dirty="0" err="1"/>
              <a:t>Positionen</a:t>
            </a:r>
            <a:r>
              <a:rPr lang="en-GB" sz="2200" dirty="0"/>
              <a:t>.</a:t>
            </a:r>
          </a:p>
          <a:p>
            <a:pPr marL="285750" indent="-285750">
              <a:buFontTx/>
              <a:buChar char="-"/>
            </a:pPr>
            <a:r>
              <a:rPr lang="en-GB" sz="2200" dirty="0" err="1"/>
              <a:t>Nachdem</a:t>
            </a:r>
            <a:r>
              <a:rPr lang="en-GB" sz="2200" dirty="0"/>
              <a:t> </a:t>
            </a:r>
            <a:r>
              <a:rPr lang="en-GB" sz="2200" dirty="0" err="1"/>
              <a:t>eine</a:t>
            </a:r>
            <a:r>
              <a:rPr lang="en-GB" sz="2200" dirty="0"/>
              <a:t> </a:t>
            </a:r>
            <a:r>
              <a:rPr lang="en-GB" sz="2200" dirty="0" err="1"/>
              <a:t>Zahl</a:t>
            </a:r>
            <a:r>
              <a:rPr lang="en-GB" sz="2200" dirty="0"/>
              <a:t> </a:t>
            </a:r>
            <a:r>
              <a:rPr lang="en-GB" sz="2200" dirty="0" err="1"/>
              <a:t>gezeigt</a:t>
            </a:r>
            <a:r>
              <a:rPr lang="en-GB" sz="2200" dirty="0"/>
              <a:t> </a:t>
            </a:r>
            <a:r>
              <a:rPr lang="en-GB" sz="2200" dirty="0" err="1"/>
              <a:t>wurde</a:t>
            </a:r>
            <a:r>
              <a:rPr lang="en-GB" sz="2200" dirty="0"/>
              <a:t>, </a:t>
            </a:r>
            <a:r>
              <a:rPr lang="en-GB" sz="2200" dirty="0" err="1"/>
              <a:t>entscheiden</a:t>
            </a:r>
            <a:r>
              <a:rPr lang="en-GB" sz="2200" dirty="0"/>
              <a:t> Sie, </a:t>
            </a:r>
            <a:r>
              <a:rPr lang="en-GB" sz="2200" dirty="0" err="1"/>
              <a:t>ob</a:t>
            </a:r>
            <a:r>
              <a:rPr lang="en-GB" sz="2200" dirty="0"/>
              <a:t> </a:t>
            </a:r>
            <a:r>
              <a:rPr lang="en-GB" sz="2200" dirty="0" err="1"/>
              <a:t>diese</a:t>
            </a:r>
            <a:r>
              <a:rPr lang="en-GB" sz="2200" dirty="0"/>
              <a:t> </a:t>
            </a:r>
            <a:r>
              <a:rPr lang="en-GB" sz="2200" dirty="0" err="1"/>
              <a:t>gerade</a:t>
            </a:r>
            <a:r>
              <a:rPr lang="en-GB" sz="2200" dirty="0"/>
              <a:t> </a:t>
            </a:r>
            <a:r>
              <a:rPr lang="en-GB" sz="2200" dirty="0" err="1"/>
              <a:t>ist</a:t>
            </a:r>
            <a:r>
              <a:rPr lang="en-GB" sz="2200" dirty="0"/>
              <a:t> “</a:t>
            </a:r>
            <a:r>
              <a:rPr lang="en-GB" sz="2200" dirty="0" err="1"/>
              <a:t>Ja</a:t>
            </a:r>
            <a:r>
              <a:rPr lang="en-GB" sz="2200" dirty="0"/>
              <a:t>” </a:t>
            </a:r>
            <a:r>
              <a:rPr lang="en-GB" sz="2200" dirty="0" err="1"/>
              <a:t>oder</a:t>
            </a:r>
            <a:r>
              <a:rPr lang="en-GB" sz="2200" dirty="0"/>
              <a:t> </a:t>
            </a:r>
            <a:r>
              <a:rPr lang="en-GB" sz="2200" dirty="0" err="1"/>
              <a:t>nicht</a:t>
            </a:r>
            <a:r>
              <a:rPr lang="en-GB" sz="2200" dirty="0"/>
              <a:t> “</a:t>
            </a:r>
            <a:r>
              <a:rPr lang="en-GB" sz="2200" dirty="0" err="1"/>
              <a:t>Nein</a:t>
            </a:r>
            <a:r>
              <a:rPr lang="en-GB" sz="2200" dirty="0"/>
              <a:t>”</a:t>
            </a:r>
          </a:p>
          <a:p>
            <a:pPr marL="285750" indent="-285750">
              <a:buFontTx/>
              <a:buChar char="-"/>
            </a:pPr>
            <a:r>
              <a:rPr lang="en-GB" sz="2200" dirty="0" err="1"/>
              <a:t>Drücken</a:t>
            </a:r>
            <a:r>
              <a:rPr lang="en-GB" sz="2200" dirty="0"/>
              <a:t> Sie erst </a:t>
            </a:r>
            <a:r>
              <a:rPr lang="en-GB" sz="2200" dirty="0" err="1"/>
              <a:t>eine</a:t>
            </a:r>
            <a:r>
              <a:rPr lang="en-GB" sz="2200" dirty="0"/>
              <a:t> Taste, </a:t>
            </a:r>
            <a:r>
              <a:rPr lang="en-GB" sz="2200" dirty="0" err="1"/>
              <a:t>nachdem</a:t>
            </a:r>
            <a:r>
              <a:rPr lang="en-GB" sz="2200" dirty="0"/>
              <a:t> </a:t>
            </a:r>
            <a:r>
              <a:rPr lang="en-GB" sz="2200" dirty="0" err="1"/>
              <a:t>gezeigt</a:t>
            </a:r>
            <a:r>
              <a:rPr lang="en-GB" sz="2200" dirty="0"/>
              <a:t> </a:t>
            </a:r>
            <a:r>
              <a:rPr lang="en-GB" sz="2200" dirty="0" err="1"/>
              <a:t>wurde</a:t>
            </a:r>
            <a:r>
              <a:rPr lang="en-GB" sz="2200" dirty="0"/>
              <a:t>, </a:t>
            </a:r>
            <a:r>
              <a:rPr lang="en-GB" sz="2200" dirty="0" err="1"/>
              <a:t>mit</a:t>
            </a:r>
            <a:r>
              <a:rPr lang="en-GB" sz="2200" dirty="0"/>
              <a:t> </a:t>
            </a:r>
            <a:r>
              <a:rPr lang="en-GB" sz="2200" dirty="0" err="1"/>
              <a:t>welcher</a:t>
            </a:r>
            <a:r>
              <a:rPr lang="en-GB" sz="2200" dirty="0"/>
              <a:t> </a:t>
            </a:r>
            <a:r>
              <a:rPr lang="en-GB" sz="2200" dirty="0" err="1"/>
              <a:t>Seite</a:t>
            </a:r>
            <a:r>
              <a:rPr lang="en-GB" sz="2200" dirty="0"/>
              <a:t> </a:t>
            </a:r>
            <a:r>
              <a:rPr lang="en-GB" sz="2200" dirty="0" err="1"/>
              <a:t>reagiert</a:t>
            </a:r>
            <a:r>
              <a:rPr lang="en-GB" sz="2200" dirty="0"/>
              <a:t> </a:t>
            </a:r>
            <a:r>
              <a:rPr lang="en-GB" sz="2200" dirty="0" err="1"/>
              <a:t>werden</a:t>
            </a:r>
            <a:r>
              <a:rPr lang="en-GB" sz="2200" dirty="0"/>
              <a:t> muss.</a:t>
            </a:r>
          </a:p>
          <a:p>
            <a:pPr marL="285750" indent="-285750">
              <a:buFontTx/>
              <a:buChar char="-"/>
            </a:pPr>
            <a:r>
              <a:rPr lang="en-GB" sz="2200" dirty="0" err="1"/>
              <a:t>Arbeiten</a:t>
            </a:r>
            <a:r>
              <a:rPr lang="en-GB" sz="2200" dirty="0"/>
              <a:t> Sie so schnell und </a:t>
            </a:r>
            <a:r>
              <a:rPr lang="en-GB" sz="2200" dirty="0" err="1"/>
              <a:t>genau</a:t>
            </a:r>
            <a:r>
              <a:rPr lang="en-GB" sz="2200" dirty="0"/>
              <a:t> </a:t>
            </a:r>
            <a:r>
              <a:rPr lang="en-GB" sz="2200" dirty="0" err="1"/>
              <a:t>wie</a:t>
            </a:r>
            <a:r>
              <a:rPr lang="en-GB" sz="2200" dirty="0"/>
              <a:t> </a:t>
            </a:r>
            <a:r>
              <a:rPr lang="en-GB" sz="2200" dirty="0" err="1"/>
              <a:t>möglich</a:t>
            </a:r>
            <a:r>
              <a:rPr lang="en-GB" sz="2200" dirty="0"/>
              <a:t>.</a:t>
            </a:r>
          </a:p>
          <a:p>
            <a:pPr marL="285750" indent="-285750">
              <a:buFontTx/>
              <a:buChar char="-"/>
            </a:pPr>
            <a:endParaRPr lang="en-GB" sz="2200" dirty="0"/>
          </a:p>
        </p:txBody>
      </p:sp>
      <p:sp>
        <p:nvSpPr>
          <p:cNvPr id="6" name="Arrow: Right 5">
            <a:extLst>
              <a:ext uri="{FF2B5EF4-FFF2-40B4-BE49-F238E27FC236}">
                <a16:creationId xmlns:a16="http://schemas.microsoft.com/office/drawing/2014/main" id="{0E5314CB-3833-413A-AEE6-E8251C48F1ED}"/>
              </a:ext>
            </a:extLst>
          </p:cNvPr>
          <p:cNvSpPr/>
          <p:nvPr/>
        </p:nvSpPr>
        <p:spPr>
          <a:xfrm>
            <a:off x="10403341" y="6220823"/>
            <a:ext cx="1785150" cy="637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err="1"/>
              <a:t>Starten</a:t>
            </a:r>
            <a:r>
              <a:rPr lang="en-GB" sz="1500" dirty="0"/>
              <a:t> </a:t>
            </a:r>
            <a:r>
              <a:rPr lang="en-GB" sz="1500" dirty="0" err="1"/>
              <a:t>mit</a:t>
            </a:r>
            <a:r>
              <a:rPr lang="en-GB" sz="1500" dirty="0"/>
              <a:t> “M”</a:t>
            </a:r>
          </a:p>
        </p:txBody>
      </p:sp>
    </p:spTree>
    <p:extLst>
      <p:ext uri="{BB962C8B-B14F-4D97-AF65-F5344CB8AC3E}">
        <p14:creationId xmlns:p14="http://schemas.microsoft.com/office/powerpoint/2010/main" val="732589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8C8C8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14E9E9-4A3F-4F05-8E1B-1A44006B7C5C}"/>
              </a:ext>
            </a:extLst>
          </p:cNvPr>
          <p:cNvSpPr txBox="1"/>
          <p:nvPr/>
        </p:nvSpPr>
        <p:spPr>
          <a:xfrm>
            <a:off x="502138" y="409691"/>
            <a:ext cx="11187723" cy="3139321"/>
          </a:xfrm>
          <a:prstGeom prst="rect">
            <a:avLst/>
          </a:prstGeom>
          <a:noFill/>
        </p:spPr>
        <p:txBody>
          <a:bodyPr wrap="square" rtlCol="0">
            <a:spAutoFit/>
          </a:bodyPr>
          <a:lstStyle/>
          <a:p>
            <a:r>
              <a:rPr lang="en-GB" sz="2200" dirty="0"/>
              <a:t>Sie </a:t>
            </a:r>
            <a:r>
              <a:rPr lang="en-GB" sz="2200" dirty="0" err="1"/>
              <a:t>sehen</a:t>
            </a:r>
            <a:r>
              <a:rPr lang="en-GB" sz="2200" dirty="0"/>
              <a:t> </a:t>
            </a:r>
            <a:r>
              <a:rPr lang="en-GB" sz="2200" dirty="0" err="1"/>
              <a:t>wieder</a:t>
            </a:r>
            <a:r>
              <a:rPr lang="en-GB" sz="2200" dirty="0"/>
              <a:t> </a:t>
            </a:r>
            <a:r>
              <a:rPr lang="en-GB" sz="2200" dirty="0" err="1"/>
              <a:t>Zahlen</a:t>
            </a:r>
            <a:r>
              <a:rPr lang="en-GB" sz="2200" dirty="0"/>
              <a:t> in </a:t>
            </a:r>
            <a:r>
              <a:rPr lang="en-GB" sz="2200" dirty="0" err="1"/>
              <a:t>jeweils</a:t>
            </a:r>
            <a:r>
              <a:rPr lang="en-GB" sz="2200" dirty="0"/>
              <a:t> </a:t>
            </a:r>
            <a:r>
              <a:rPr lang="en-GB" sz="2200" dirty="0" err="1"/>
              <a:t>einem</a:t>
            </a:r>
            <a:r>
              <a:rPr lang="en-GB" sz="2200" dirty="0"/>
              <a:t> der 3x3 Felder. </a:t>
            </a:r>
            <a:r>
              <a:rPr lang="en-GB" sz="2200" dirty="0" err="1"/>
              <a:t>Merken</a:t>
            </a:r>
            <a:r>
              <a:rPr lang="en-GB" sz="2200" dirty="0"/>
              <a:t> Sie </a:t>
            </a:r>
            <a:r>
              <a:rPr lang="en-GB" sz="2200" dirty="0" err="1"/>
              <a:t>sich</a:t>
            </a:r>
            <a:r>
              <a:rPr lang="en-GB" sz="2200" dirty="0"/>
              <a:t> </a:t>
            </a:r>
            <a:r>
              <a:rPr lang="en-GB" sz="2200" dirty="0" err="1"/>
              <a:t>jede</a:t>
            </a:r>
            <a:r>
              <a:rPr lang="en-GB" sz="2200" dirty="0"/>
              <a:t> </a:t>
            </a:r>
            <a:r>
              <a:rPr lang="en-GB" sz="2200" dirty="0" err="1"/>
              <a:t>Zahl</a:t>
            </a:r>
            <a:r>
              <a:rPr lang="en-GB" sz="2200" dirty="0"/>
              <a:t> und </a:t>
            </a:r>
            <a:r>
              <a:rPr lang="en-GB" sz="2200" dirty="0" err="1"/>
              <a:t>ihre</a:t>
            </a:r>
            <a:r>
              <a:rPr lang="en-GB" sz="2200" dirty="0"/>
              <a:t> Position. </a:t>
            </a:r>
            <a:r>
              <a:rPr lang="en-GB" sz="2200" dirty="0" err="1"/>
              <a:t>Entscheiden</a:t>
            </a:r>
            <a:r>
              <a:rPr lang="en-GB" sz="2200" dirty="0"/>
              <a:t> Sie </a:t>
            </a:r>
            <a:r>
              <a:rPr lang="en-GB" sz="2200" dirty="0" err="1"/>
              <a:t>dann</a:t>
            </a:r>
            <a:r>
              <a:rPr lang="en-GB" sz="2200" dirty="0"/>
              <a:t> </a:t>
            </a:r>
            <a:r>
              <a:rPr lang="en-GB" sz="2200" dirty="0" err="1"/>
              <a:t>ob</a:t>
            </a:r>
            <a:r>
              <a:rPr lang="en-GB" sz="2200" dirty="0"/>
              <a:t> die </a:t>
            </a:r>
            <a:r>
              <a:rPr lang="en-GB" sz="2200" dirty="0" err="1"/>
              <a:t>Zahl</a:t>
            </a:r>
            <a:r>
              <a:rPr lang="en-GB" sz="2200" dirty="0"/>
              <a:t> </a:t>
            </a:r>
            <a:r>
              <a:rPr lang="en-GB" sz="2200" dirty="0" err="1"/>
              <a:t>nach</a:t>
            </a:r>
            <a:r>
              <a:rPr lang="en-GB" sz="2200" dirty="0"/>
              <a:t> </a:t>
            </a:r>
            <a:r>
              <a:rPr lang="en-GB" sz="2200" dirty="0" err="1"/>
              <a:t>dem</a:t>
            </a:r>
            <a:r>
              <a:rPr lang="en-GB" sz="2200" dirty="0"/>
              <a:t> </a:t>
            </a:r>
            <a:r>
              <a:rPr lang="en-GB" sz="2200" dirty="0" err="1"/>
              <a:t>Fragezeichen</a:t>
            </a:r>
            <a:r>
              <a:rPr lang="en-GB" sz="2200" dirty="0"/>
              <a:t> in </a:t>
            </a:r>
            <a:r>
              <a:rPr lang="en-GB" sz="2200" b="1" dirty="0" err="1"/>
              <a:t>genau</a:t>
            </a:r>
            <a:r>
              <a:rPr lang="en-GB" sz="2200" b="1" dirty="0"/>
              <a:t> </a:t>
            </a:r>
            <a:r>
              <a:rPr lang="en-GB" sz="2200" b="1" dirty="0" err="1"/>
              <a:t>dieser</a:t>
            </a:r>
            <a:r>
              <a:rPr lang="en-GB" sz="2200" b="1" dirty="0"/>
              <a:t> Position </a:t>
            </a:r>
            <a:r>
              <a:rPr lang="en-GB" sz="2200" dirty="0" err="1"/>
              <a:t>vorher</a:t>
            </a:r>
            <a:r>
              <a:rPr lang="en-GB" sz="2200" dirty="0"/>
              <a:t> </a:t>
            </a:r>
            <a:r>
              <a:rPr lang="en-GB" sz="2200" dirty="0" err="1"/>
              <a:t>schonmal</a:t>
            </a:r>
            <a:r>
              <a:rPr lang="en-GB" sz="2200" dirty="0"/>
              <a:t> </a:t>
            </a:r>
            <a:r>
              <a:rPr lang="en-GB" sz="2200" dirty="0" err="1"/>
              <a:t>gezeigt</a:t>
            </a:r>
            <a:r>
              <a:rPr lang="en-GB" sz="2200" dirty="0"/>
              <a:t> </a:t>
            </a:r>
            <a:r>
              <a:rPr lang="en-GB" sz="2200" dirty="0" err="1"/>
              <a:t>wurde</a:t>
            </a:r>
            <a:r>
              <a:rPr lang="en-GB" sz="2200" dirty="0"/>
              <a:t>.</a:t>
            </a:r>
          </a:p>
          <a:p>
            <a:endParaRPr lang="en-GB" sz="2200" dirty="0"/>
          </a:p>
          <a:p>
            <a:r>
              <a:rPr lang="en-GB" sz="2200" dirty="0" err="1"/>
              <a:t>Zusätzlich</a:t>
            </a:r>
            <a:r>
              <a:rPr lang="en-GB" sz="2200" dirty="0"/>
              <a:t> </a:t>
            </a:r>
            <a:r>
              <a:rPr lang="en-GB" sz="2200" dirty="0" err="1"/>
              <a:t>müssen</a:t>
            </a:r>
            <a:r>
              <a:rPr lang="en-GB" sz="2200" dirty="0"/>
              <a:t> Sie </a:t>
            </a:r>
            <a:r>
              <a:rPr lang="en-GB" sz="2200" dirty="0" err="1"/>
              <a:t>nach</a:t>
            </a:r>
            <a:r>
              <a:rPr lang="en-GB" sz="2200" dirty="0"/>
              <a:t> </a:t>
            </a:r>
            <a:r>
              <a:rPr lang="en-GB" sz="2200" dirty="0" err="1"/>
              <a:t>jeder</a:t>
            </a:r>
            <a:r>
              <a:rPr lang="en-GB" sz="2200" dirty="0"/>
              <a:t> </a:t>
            </a:r>
            <a:r>
              <a:rPr lang="en-GB" sz="2200" dirty="0" err="1"/>
              <a:t>Zahl</a:t>
            </a:r>
            <a:r>
              <a:rPr lang="en-GB" sz="2200" dirty="0"/>
              <a:t> </a:t>
            </a:r>
            <a:r>
              <a:rPr lang="en-GB" sz="2200" dirty="0" err="1"/>
              <a:t>entscheiden</a:t>
            </a:r>
            <a:r>
              <a:rPr lang="en-GB" sz="2200" dirty="0"/>
              <a:t>, </a:t>
            </a:r>
            <a:r>
              <a:rPr lang="en-GB" sz="2200" dirty="0" err="1"/>
              <a:t>ob</a:t>
            </a:r>
            <a:r>
              <a:rPr lang="en-GB" sz="2200" dirty="0"/>
              <a:t> </a:t>
            </a:r>
            <a:r>
              <a:rPr lang="en-GB" sz="2200" dirty="0" err="1"/>
              <a:t>diese</a:t>
            </a:r>
            <a:r>
              <a:rPr lang="en-GB" sz="2200" dirty="0"/>
              <a:t> </a:t>
            </a:r>
            <a:r>
              <a:rPr lang="en-GB" sz="2200" dirty="0" err="1"/>
              <a:t>Zahl</a:t>
            </a:r>
            <a:r>
              <a:rPr lang="en-GB" sz="2200" dirty="0"/>
              <a:t> </a:t>
            </a:r>
            <a:r>
              <a:rPr lang="en-GB" sz="2200" dirty="0" err="1"/>
              <a:t>gerade</a:t>
            </a:r>
            <a:r>
              <a:rPr lang="en-GB" sz="2200" dirty="0"/>
              <a:t> </a:t>
            </a:r>
            <a:r>
              <a:rPr lang="en-GB" sz="2200" dirty="0" err="1"/>
              <a:t>ist</a:t>
            </a:r>
            <a:r>
              <a:rPr lang="en-GB" sz="2200" dirty="0"/>
              <a:t>.</a:t>
            </a:r>
          </a:p>
          <a:p>
            <a:endParaRPr lang="en-GB" sz="2200" dirty="0"/>
          </a:p>
          <a:p>
            <a:r>
              <a:rPr lang="en-GB" sz="2200" dirty="0" err="1"/>
              <a:t>Wenn</a:t>
            </a:r>
            <a:r>
              <a:rPr lang="en-GB" sz="2200" dirty="0"/>
              <a:t> die </a:t>
            </a:r>
            <a:r>
              <a:rPr lang="en-GB" sz="2200" dirty="0" err="1"/>
              <a:t>Zahl</a:t>
            </a:r>
            <a:r>
              <a:rPr lang="en-GB" sz="2200" dirty="0"/>
              <a:t> </a:t>
            </a:r>
            <a:r>
              <a:rPr lang="en-GB" sz="2200" dirty="0" err="1"/>
              <a:t>gerade</a:t>
            </a:r>
            <a:r>
              <a:rPr lang="en-GB" sz="2200" dirty="0"/>
              <a:t> </a:t>
            </a:r>
            <a:r>
              <a:rPr lang="en-GB" sz="2200" dirty="0" err="1"/>
              <a:t>ist</a:t>
            </a:r>
            <a:r>
              <a:rPr lang="en-GB" sz="2200" dirty="0"/>
              <a:t>, </a:t>
            </a:r>
            <a:r>
              <a:rPr lang="de-DE" sz="2200" dirty="0"/>
              <a:t>drücken Sie die </a:t>
            </a:r>
            <a:r>
              <a:rPr lang="de-DE" sz="2200" b="1" dirty="0"/>
              <a:t>Taste C </a:t>
            </a:r>
            <a:r>
              <a:rPr lang="de-DE" sz="2200" dirty="0"/>
              <a:t>mit dem </a:t>
            </a:r>
            <a:r>
              <a:rPr lang="de-DE" sz="2200" b="1" dirty="0"/>
              <a:t>linken</a:t>
            </a:r>
            <a:r>
              <a:rPr lang="de-DE" sz="2200" dirty="0"/>
              <a:t> Zeigefinger.</a:t>
            </a:r>
          </a:p>
          <a:p>
            <a:r>
              <a:rPr lang="en-GB" sz="2200" dirty="0" err="1"/>
              <a:t>Wenn</a:t>
            </a:r>
            <a:r>
              <a:rPr lang="en-GB" sz="2200" dirty="0"/>
              <a:t> die </a:t>
            </a:r>
            <a:r>
              <a:rPr lang="en-GB" sz="2200" dirty="0" err="1"/>
              <a:t>Zahl</a:t>
            </a:r>
            <a:r>
              <a:rPr lang="en-GB" sz="2200" dirty="0"/>
              <a:t> </a:t>
            </a:r>
            <a:r>
              <a:rPr lang="en-GB" sz="2200" dirty="0" err="1"/>
              <a:t>nicht</a:t>
            </a:r>
            <a:r>
              <a:rPr lang="en-GB" sz="2200" dirty="0"/>
              <a:t> </a:t>
            </a:r>
            <a:r>
              <a:rPr lang="en-GB" sz="2200" dirty="0" err="1"/>
              <a:t>gerade</a:t>
            </a:r>
            <a:r>
              <a:rPr lang="en-GB" sz="2200" dirty="0"/>
              <a:t> </a:t>
            </a:r>
            <a:r>
              <a:rPr lang="en-GB" sz="2200" dirty="0" err="1"/>
              <a:t>ist</a:t>
            </a:r>
            <a:r>
              <a:rPr lang="en-GB" sz="2200" dirty="0"/>
              <a:t>, </a:t>
            </a:r>
            <a:r>
              <a:rPr lang="de-DE" sz="2200" dirty="0"/>
              <a:t>drücken Sie die </a:t>
            </a:r>
            <a:r>
              <a:rPr lang="de-DE" sz="2200" b="1" dirty="0"/>
              <a:t>Taste M </a:t>
            </a:r>
            <a:r>
              <a:rPr lang="de-DE" sz="2200" dirty="0"/>
              <a:t>mit dem </a:t>
            </a:r>
            <a:r>
              <a:rPr lang="de-DE" sz="2200" b="1" dirty="0"/>
              <a:t>rechten</a:t>
            </a:r>
            <a:r>
              <a:rPr lang="de-DE" sz="2200" dirty="0"/>
              <a:t> Zeigefinger.</a:t>
            </a:r>
          </a:p>
          <a:p>
            <a:endParaRPr lang="en-GB" sz="2200" dirty="0"/>
          </a:p>
        </p:txBody>
      </p:sp>
      <p:grpSp>
        <p:nvGrpSpPr>
          <p:cNvPr id="12" name="Group 11">
            <a:extLst>
              <a:ext uri="{FF2B5EF4-FFF2-40B4-BE49-F238E27FC236}">
                <a16:creationId xmlns:a16="http://schemas.microsoft.com/office/drawing/2014/main" id="{3D421C6A-EC06-4B3D-8C3C-48EF2318F1CC}"/>
              </a:ext>
            </a:extLst>
          </p:cNvPr>
          <p:cNvGrpSpPr/>
          <p:nvPr/>
        </p:nvGrpSpPr>
        <p:grpSpPr>
          <a:xfrm>
            <a:off x="5489722" y="4316701"/>
            <a:ext cx="1260000" cy="1260000"/>
            <a:chOff x="6870253" y="5285668"/>
            <a:chExt cx="1260000" cy="1260000"/>
          </a:xfrm>
        </p:grpSpPr>
        <p:grpSp>
          <p:nvGrpSpPr>
            <p:cNvPr id="39" name="Group 38">
              <a:extLst>
                <a:ext uri="{FF2B5EF4-FFF2-40B4-BE49-F238E27FC236}">
                  <a16:creationId xmlns:a16="http://schemas.microsoft.com/office/drawing/2014/main" id="{AF1F7A30-FEE0-4599-9755-10B519DAFEFC}"/>
                </a:ext>
              </a:extLst>
            </p:cNvPr>
            <p:cNvGrpSpPr/>
            <p:nvPr/>
          </p:nvGrpSpPr>
          <p:grpSpPr>
            <a:xfrm>
              <a:off x="6870253" y="5285668"/>
              <a:ext cx="1260000" cy="1260000"/>
              <a:chOff x="2290713" y="3242561"/>
              <a:chExt cx="1818854" cy="1800000"/>
            </a:xfrm>
          </p:grpSpPr>
          <p:sp>
            <p:nvSpPr>
              <p:cNvPr id="41" name="Rechteck 16">
                <a:extLst>
                  <a:ext uri="{FF2B5EF4-FFF2-40B4-BE49-F238E27FC236}">
                    <a16:creationId xmlns:a16="http://schemas.microsoft.com/office/drawing/2014/main" id="{ACC14792-1D67-498E-AB56-E53B57CB50CB}"/>
                  </a:ext>
                </a:extLst>
              </p:cNvPr>
              <p:cNvSpPr/>
              <p:nvPr/>
            </p:nvSpPr>
            <p:spPr>
              <a:xfrm>
                <a:off x="2309567" y="3242561"/>
                <a:ext cx="1800000" cy="180000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cxnSp>
            <p:nvCxnSpPr>
              <p:cNvPr id="42" name="Gerader Verbinder 17">
                <a:extLst>
                  <a:ext uri="{FF2B5EF4-FFF2-40B4-BE49-F238E27FC236}">
                    <a16:creationId xmlns:a16="http://schemas.microsoft.com/office/drawing/2014/main" id="{306E245C-0A45-4A1D-91C8-989A3AD4DD32}"/>
                  </a:ext>
                </a:extLst>
              </p:cNvPr>
              <p:cNvCxnSpPr>
                <a:cxnSpLocks/>
              </p:cNvCxnSpPr>
              <p:nvPr/>
            </p:nvCxnSpPr>
            <p:spPr>
              <a:xfrm>
                <a:off x="2888273"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43" name="Gerader Verbinder 18">
                <a:extLst>
                  <a:ext uri="{FF2B5EF4-FFF2-40B4-BE49-F238E27FC236}">
                    <a16:creationId xmlns:a16="http://schemas.microsoft.com/office/drawing/2014/main" id="{F2D964DF-F87C-456B-9EBA-A3811F9963C5}"/>
                  </a:ext>
                </a:extLst>
              </p:cNvPr>
              <p:cNvCxnSpPr>
                <a:cxnSpLocks/>
              </p:cNvCxnSpPr>
              <p:nvPr/>
            </p:nvCxnSpPr>
            <p:spPr>
              <a:xfrm>
                <a:off x="3503336"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44" name="Gerader Verbinder 19">
                <a:extLst>
                  <a:ext uri="{FF2B5EF4-FFF2-40B4-BE49-F238E27FC236}">
                    <a16:creationId xmlns:a16="http://schemas.microsoft.com/office/drawing/2014/main" id="{6BF301A7-EF74-4D3C-B602-6852CE8CF0DE}"/>
                  </a:ext>
                </a:extLst>
              </p:cNvPr>
              <p:cNvCxnSpPr>
                <a:cxnSpLocks/>
              </p:cNvCxnSpPr>
              <p:nvPr/>
            </p:nvCxnSpPr>
            <p:spPr>
              <a:xfrm>
                <a:off x="2290713" y="3835264"/>
                <a:ext cx="18000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45" name="Gerader Verbinder 20">
                <a:extLst>
                  <a:ext uri="{FF2B5EF4-FFF2-40B4-BE49-F238E27FC236}">
                    <a16:creationId xmlns:a16="http://schemas.microsoft.com/office/drawing/2014/main" id="{8656FF72-90EB-4A06-9A08-456FE04C5147}"/>
                  </a:ext>
                </a:extLst>
              </p:cNvPr>
              <p:cNvCxnSpPr>
                <a:cxnSpLocks/>
              </p:cNvCxnSpPr>
              <p:nvPr/>
            </p:nvCxnSpPr>
            <p:spPr>
              <a:xfrm>
                <a:off x="2290713" y="4446460"/>
                <a:ext cx="1800000"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40" name="TextBox 39">
              <a:extLst>
                <a:ext uri="{FF2B5EF4-FFF2-40B4-BE49-F238E27FC236}">
                  <a16:creationId xmlns:a16="http://schemas.microsoft.com/office/drawing/2014/main" id="{B3A67AD2-19FB-4455-859B-E41B69138CE7}"/>
                </a:ext>
              </a:extLst>
            </p:cNvPr>
            <p:cNvSpPr txBox="1"/>
            <p:nvPr/>
          </p:nvSpPr>
          <p:spPr>
            <a:xfrm>
              <a:off x="7331863" y="5651343"/>
              <a:ext cx="324655" cy="477054"/>
            </a:xfrm>
            <a:prstGeom prst="rect">
              <a:avLst/>
            </a:prstGeom>
            <a:noFill/>
          </p:spPr>
          <p:txBody>
            <a:bodyPr wrap="square" rtlCol="0">
              <a:spAutoFit/>
            </a:bodyPr>
            <a:lstStyle/>
            <a:p>
              <a:pPr algn="ctr"/>
              <a:r>
                <a:rPr lang="en-GB" sz="2500" dirty="0"/>
                <a:t>?</a:t>
              </a:r>
            </a:p>
          </p:txBody>
        </p:sp>
      </p:grpSp>
      <p:grpSp>
        <p:nvGrpSpPr>
          <p:cNvPr id="4" name="Group 3">
            <a:extLst>
              <a:ext uri="{FF2B5EF4-FFF2-40B4-BE49-F238E27FC236}">
                <a16:creationId xmlns:a16="http://schemas.microsoft.com/office/drawing/2014/main" id="{08AC32E2-6CBA-4D8D-9BC4-30AACD620918}"/>
              </a:ext>
            </a:extLst>
          </p:cNvPr>
          <p:cNvGrpSpPr/>
          <p:nvPr/>
        </p:nvGrpSpPr>
        <p:grpSpPr>
          <a:xfrm>
            <a:off x="2261926" y="4041145"/>
            <a:ext cx="1260000" cy="1289535"/>
            <a:chOff x="3172866" y="4792012"/>
            <a:chExt cx="1260000" cy="1289535"/>
          </a:xfrm>
        </p:grpSpPr>
        <p:grpSp>
          <p:nvGrpSpPr>
            <p:cNvPr id="22" name="Group 21">
              <a:extLst>
                <a:ext uri="{FF2B5EF4-FFF2-40B4-BE49-F238E27FC236}">
                  <a16:creationId xmlns:a16="http://schemas.microsoft.com/office/drawing/2014/main" id="{36BDCCF4-2846-42A8-9114-3B1DBEEF5D42}"/>
                </a:ext>
              </a:extLst>
            </p:cNvPr>
            <p:cNvGrpSpPr/>
            <p:nvPr/>
          </p:nvGrpSpPr>
          <p:grpSpPr>
            <a:xfrm>
              <a:off x="3172866" y="4792012"/>
              <a:ext cx="1260000" cy="1260000"/>
              <a:chOff x="2234152" y="3318234"/>
              <a:chExt cx="1260000" cy="1260000"/>
            </a:xfrm>
          </p:grpSpPr>
          <p:grpSp>
            <p:nvGrpSpPr>
              <p:cNvPr id="23" name="Group 22">
                <a:extLst>
                  <a:ext uri="{FF2B5EF4-FFF2-40B4-BE49-F238E27FC236}">
                    <a16:creationId xmlns:a16="http://schemas.microsoft.com/office/drawing/2014/main" id="{757BC579-45FB-449E-B591-756F7ED7FB92}"/>
                  </a:ext>
                </a:extLst>
              </p:cNvPr>
              <p:cNvGrpSpPr/>
              <p:nvPr/>
            </p:nvGrpSpPr>
            <p:grpSpPr>
              <a:xfrm>
                <a:off x="2234152" y="3318234"/>
                <a:ext cx="1260000" cy="1260000"/>
                <a:chOff x="2290713" y="3242561"/>
                <a:chExt cx="1818854" cy="1800000"/>
              </a:xfrm>
            </p:grpSpPr>
            <p:sp>
              <p:nvSpPr>
                <p:cNvPr id="25" name="Rechteck 16">
                  <a:extLst>
                    <a:ext uri="{FF2B5EF4-FFF2-40B4-BE49-F238E27FC236}">
                      <a16:creationId xmlns:a16="http://schemas.microsoft.com/office/drawing/2014/main" id="{4FC313EF-FF30-4715-BA45-CAEC40E68FE4}"/>
                    </a:ext>
                  </a:extLst>
                </p:cNvPr>
                <p:cNvSpPr/>
                <p:nvPr/>
              </p:nvSpPr>
              <p:spPr>
                <a:xfrm>
                  <a:off x="2309567" y="3242561"/>
                  <a:ext cx="1800000" cy="180000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cxnSp>
              <p:nvCxnSpPr>
                <p:cNvPr id="26" name="Gerader Verbinder 17">
                  <a:extLst>
                    <a:ext uri="{FF2B5EF4-FFF2-40B4-BE49-F238E27FC236}">
                      <a16:creationId xmlns:a16="http://schemas.microsoft.com/office/drawing/2014/main" id="{55CA8F22-FE31-4B5F-A85F-A5A71D12C9F6}"/>
                    </a:ext>
                  </a:extLst>
                </p:cNvPr>
                <p:cNvCxnSpPr>
                  <a:cxnSpLocks/>
                </p:cNvCxnSpPr>
                <p:nvPr/>
              </p:nvCxnSpPr>
              <p:spPr>
                <a:xfrm>
                  <a:off x="2888273"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Gerader Verbinder 18">
                  <a:extLst>
                    <a:ext uri="{FF2B5EF4-FFF2-40B4-BE49-F238E27FC236}">
                      <a16:creationId xmlns:a16="http://schemas.microsoft.com/office/drawing/2014/main" id="{EC115465-192B-4468-B7F0-D1B7DA9F7CDE}"/>
                    </a:ext>
                  </a:extLst>
                </p:cNvPr>
                <p:cNvCxnSpPr>
                  <a:cxnSpLocks/>
                </p:cNvCxnSpPr>
                <p:nvPr/>
              </p:nvCxnSpPr>
              <p:spPr>
                <a:xfrm>
                  <a:off x="3503336"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28" name="Gerader Verbinder 19">
                  <a:extLst>
                    <a:ext uri="{FF2B5EF4-FFF2-40B4-BE49-F238E27FC236}">
                      <a16:creationId xmlns:a16="http://schemas.microsoft.com/office/drawing/2014/main" id="{A080B010-49FE-463F-8D9E-D85D119DF693}"/>
                    </a:ext>
                  </a:extLst>
                </p:cNvPr>
                <p:cNvCxnSpPr>
                  <a:cxnSpLocks/>
                </p:cNvCxnSpPr>
                <p:nvPr/>
              </p:nvCxnSpPr>
              <p:spPr>
                <a:xfrm>
                  <a:off x="2290713" y="3835264"/>
                  <a:ext cx="18000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9" name="Gerader Verbinder 20">
                  <a:extLst>
                    <a:ext uri="{FF2B5EF4-FFF2-40B4-BE49-F238E27FC236}">
                      <a16:creationId xmlns:a16="http://schemas.microsoft.com/office/drawing/2014/main" id="{CAAAC883-BF80-459E-A22B-7B9397F49EB7}"/>
                    </a:ext>
                  </a:extLst>
                </p:cNvPr>
                <p:cNvCxnSpPr>
                  <a:cxnSpLocks/>
                </p:cNvCxnSpPr>
                <p:nvPr/>
              </p:nvCxnSpPr>
              <p:spPr>
                <a:xfrm>
                  <a:off x="2290713" y="4446460"/>
                  <a:ext cx="1800000"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24" name="TextBox 23">
                <a:extLst>
                  <a:ext uri="{FF2B5EF4-FFF2-40B4-BE49-F238E27FC236}">
                    <a16:creationId xmlns:a16="http://schemas.microsoft.com/office/drawing/2014/main" id="{4275F582-9016-4751-8F0F-DB82D6D358B7}"/>
                  </a:ext>
                </a:extLst>
              </p:cNvPr>
              <p:cNvSpPr txBox="1"/>
              <p:nvPr/>
            </p:nvSpPr>
            <p:spPr>
              <a:xfrm>
                <a:off x="2695762" y="3683909"/>
                <a:ext cx="324655" cy="477054"/>
              </a:xfrm>
              <a:prstGeom prst="rect">
                <a:avLst/>
              </a:prstGeom>
              <a:noFill/>
            </p:spPr>
            <p:txBody>
              <a:bodyPr wrap="square" rtlCol="0">
                <a:spAutoFit/>
              </a:bodyPr>
              <a:lstStyle/>
              <a:p>
                <a:pPr algn="ctr"/>
                <a:r>
                  <a:rPr lang="en-GB" sz="2500" dirty="0"/>
                  <a:t>+</a:t>
                </a:r>
              </a:p>
            </p:txBody>
          </p:sp>
        </p:grpSp>
        <p:sp>
          <p:nvSpPr>
            <p:cNvPr id="60" name="TextBox 59">
              <a:extLst>
                <a:ext uri="{FF2B5EF4-FFF2-40B4-BE49-F238E27FC236}">
                  <a16:creationId xmlns:a16="http://schemas.microsoft.com/office/drawing/2014/main" id="{E5CC10AE-1B01-40D1-921F-8657769B1E08}"/>
                </a:ext>
              </a:extLst>
            </p:cNvPr>
            <p:cNvSpPr txBox="1"/>
            <p:nvPr/>
          </p:nvSpPr>
          <p:spPr>
            <a:xfrm>
              <a:off x="3638116" y="5604493"/>
              <a:ext cx="324655" cy="477054"/>
            </a:xfrm>
            <a:prstGeom prst="rect">
              <a:avLst/>
            </a:prstGeom>
            <a:noFill/>
          </p:spPr>
          <p:txBody>
            <a:bodyPr wrap="square" rtlCol="0">
              <a:spAutoFit/>
            </a:bodyPr>
            <a:lstStyle/>
            <a:p>
              <a:pPr algn="ctr"/>
              <a:r>
                <a:rPr lang="en-GB" sz="2500" dirty="0"/>
                <a:t>7</a:t>
              </a:r>
            </a:p>
          </p:txBody>
        </p:sp>
      </p:grpSp>
      <p:grpSp>
        <p:nvGrpSpPr>
          <p:cNvPr id="6" name="Group 5">
            <a:extLst>
              <a:ext uri="{FF2B5EF4-FFF2-40B4-BE49-F238E27FC236}">
                <a16:creationId xmlns:a16="http://schemas.microsoft.com/office/drawing/2014/main" id="{F741662D-9886-455A-98FA-9915A6782CCC}"/>
              </a:ext>
            </a:extLst>
          </p:cNvPr>
          <p:cNvGrpSpPr/>
          <p:nvPr/>
        </p:nvGrpSpPr>
        <p:grpSpPr>
          <a:xfrm>
            <a:off x="3929003" y="4147749"/>
            <a:ext cx="1260000" cy="1265850"/>
            <a:chOff x="5059042" y="5055529"/>
            <a:chExt cx="1260000" cy="1265850"/>
          </a:xfrm>
        </p:grpSpPr>
        <p:grpSp>
          <p:nvGrpSpPr>
            <p:cNvPr id="30" name="Group 29">
              <a:extLst>
                <a:ext uri="{FF2B5EF4-FFF2-40B4-BE49-F238E27FC236}">
                  <a16:creationId xmlns:a16="http://schemas.microsoft.com/office/drawing/2014/main" id="{96C67222-90B4-47C9-8701-01BA57F4FCAA}"/>
                </a:ext>
              </a:extLst>
            </p:cNvPr>
            <p:cNvGrpSpPr/>
            <p:nvPr/>
          </p:nvGrpSpPr>
          <p:grpSpPr>
            <a:xfrm>
              <a:off x="5059042" y="5061379"/>
              <a:ext cx="1260000" cy="1260000"/>
              <a:chOff x="2234152" y="3318234"/>
              <a:chExt cx="1260000" cy="1260000"/>
            </a:xfrm>
          </p:grpSpPr>
          <p:grpSp>
            <p:nvGrpSpPr>
              <p:cNvPr id="31" name="Group 30">
                <a:extLst>
                  <a:ext uri="{FF2B5EF4-FFF2-40B4-BE49-F238E27FC236}">
                    <a16:creationId xmlns:a16="http://schemas.microsoft.com/office/drawing/2014/main" id="{A203B21B-656C-4843-A79D-72B54FF2850C}"/>
                  </a:ext>
                </a:extLst>
              </p:cNvPr>
              <p:cNvGrpSpPr/>
              <p:nvPr/>
            </p:nvGrpSpPr>
            <p:grpSpPr>
              <a:xfrm>
                <a:off x="2234152" y="3318234"/>
                <a:ext cx="1260000" cy="1260000"/>
                <a:chOff x="2290713" y="3242561"/>
                <a:chExt cx="1818854" cy="1800000"/>
              </a:xfrm>
            </p:grpSpPr>
            <p:sp>
              <p:nvSpPr>
                <p:cNvPr id="33" name="Rechteck 16">
                  <a:extLst>
                    <a:ext uri="{FF2B5EF4-FFF2-40B4-BE49-F238E27FC236}">
                      <a16:creationId xmlns:a16="http://schemas.microsoft.com/office/drawing/2014/main" id="{6D3A0BDE-6403-4A83-95CC-5A9623E099DB}"/>
                    </a:ext>
                  </a:extLst>
                </p:cNvPr>
                <p:cNvSpPr/>
                <p:nvPr/>
              </p:nvSpPr>
              <p:spPr>
                <a:xfrm>
                  <a:off x="2309567" y="3242561"/>
                  <a:ext cx="1800000" cy="180000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cxnSp>
              <p:nvCxnSpPr>
                <p:cNvPr id="34" name="Gerader Verbinder 17">
                  <a:extLst>
                    <a:ext uri="{FF2B5EF4-FFF2-40B4-BE49-F238E27FC236}">
                      <a16:creationId xmlns:a16="http://schemas.microsoft.com/office/drawing/2014/main" id="{1671B23E-6D18-46C8-AC07-99CC73817F6E}"/>
                    </a:ext>
                  </a:extLst>
                </p:cNvPr>
                <p:cNvCxnSpPr>
                  <a:cxnSpLocks/>
                </p:cNvCxnSpPr>
                <p:nvPr/>
              </p:nvCxnSpPr>
              <p:spPr>
                <a:xfrm>
                  <a:off x="2888273"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Gerader Verbinder 18">
                  <a:extLst>
                    <a:ext uri="{FF2B5EF4-FFF2-40B4-BE49-F238E27FC236}">
                      <a16:creationId xmlns:a16="http://schemas.microsoft.com/office/drawing/2014/main" id="{6C54582A-02FB-46F6-A1CA-EB992C316D8A}"/>
                    </a:ext>
                  </a:extLst>
                </p:cNvPr>
                <p:cNvCxnSpPr>
                  <a:cxnSpLocks/>
                </p:cNvCxnSpPr>
                <p:nvPr/>
              </p:nvCxnSpPr>
              <p:spPr>
                <a:xfrm>
                  <a:off x="3503336"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36" name="Gerader Verbinder 19">
                  <a:extLst>
                    <a:ext uri="{FF2B5EF4-FFF2-40B4-BE49-F238E27FC236}">
                      <a16:creationId xmlns:a16="http://schemas.microsoft.com/office/drawing/2014/main" id="{A1519A7E-011D-4DD9-8317-7BB3A0A6E4DF}"/>
                    </a:ext>
                  </a:extLst>
                </p:cNvPr>
                <p:cNvCxnSpPr>
                  <a:cxnSpLocks/>
                </p:cNvCxnSpPr>
                <p:nvPr/>
              </p:nvCxnSpPr>
              <p:spPr>
                <a:xfrm>
                  <a:off x="2290713" y="3835264"/>
                  <a:ext cx="18000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7" name="Gerader Verbinder 20">
                  <a:extLst>
                    <a:ext uri="{FF2B5EF4-FFF2-40B4-BE49-F238E27FC236}">
                      <a16:creationId xmlns:a16="http://schemas.microsoft.com/office/drawing/2014/main" id="{0CE3D3F4-3125-43E5-A7DC-B43A3C04CC76}"/>
                    </a:ext>
                  </a:extLst>
                </p:cNvPr>
                <p:cNvCxnSpPr>
                  <a:cxnSpLocks/>
                </p:cNvCxnSpPr>
                <p:nvPr/>
              </p:nvCxnSpPr>
              <p:spPr>
                <a:xfrm>
                  <a:off x="2290713" y="4446460"/>
                  <a:ext cx="1800000"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32" name="TextBox 31">
                <a:extLst>
                  <a:ext uri="{FF2B5EF4-FFF2-40B4-BE49-F238E27FC236}">
                    <a16:creationId xmlns:a16="http://schemas.microsoft.com/office/drawing/2014/main" id="{CAF78867-37DC-4210-9231-749DEF479419}"/>
                  </a:ext>
                </a:extLst>
              </p:cNvPr>
              <p:cNvSpPr txBox="1"/>
              <p:nvPr/>
            </p:nvSpPr>
            <p:spPr>
              <a:xfrm>
                <a:off x="2695762" y="3683909"/>
                <a:ext cx="324655" cy="477054"/>
              </a:xfrm>
              <a:prstGeom prst="rect">
                <a:avLst/>
              </a:prstGeom>
              <a:noFill/>
            </p:spPr>
            <p:txBody>
              <a:bodyPr wrap="square" rtlCol="0">
                <a:spAutoFit/>
              </a:bodyPr>
              <a:lstStyle/>
              <a:p>
                <a:pPr algn="ctr"/>
                <a:r>
                  <a:rPr lang="en-GB" sz="2500" dirty="0"/>
                  <a:t>+</a:t>
                </a:r>
              </a:p>
            </p:txBody>
          </p:sp>
        </p:grpSp>
        <p:sp>
          <p:nvSpPr>
            <p:cNvPr id="61" name="TextBox 60">
              <a:extLst>
                <a:ext uri="{FF2B5EF4-FFF2-40B4-BE49-F238E27FC236}">
                  <a16:creationId xmlns:a16="http://schemas.microsoft.com/office/drawing/2014/main" id="{A3661BA1-4BA1-450A-AEFF-82EEDD4DC9B8}"/>
                </a:ext>
              </a:extLst>
            </p:cNvPr>
            <p:cNvSpPr txBox="1"/>
            <p:nvPr/>
          </p:nvSpPr>
          <p:spPr>
            <a:xfrm>
              <a:off x="5938053" y="5055529"/>
              <a:ext cx="324655" cy="477054"/>
            </a:xfrm>
            <a:prstGeom prst="rect">
              <a:avLst/>
            </a:prstGeom>
            <a:noFill/>
          </p:spPr>
          <p:txBody>
            <a:bodyPr wrap="square" rtlCol="0">
              <a:spAutoFit/>
            </a:bodyPr>
            <a:lstStyle/>
            <a:p>
              <a:pPr algn="ctr"/>
              <a:r>
                <a:rPr lang="en-GB" sz="2500" dirty="0"/>
                <a:t>8</a:t>
              </a:r>
            </a:p>
          </p:txBody>
        </p:sp>
      </p:grpSp>
      <p:grpSp>
        <p:nvGrpSpPr>
          <p:cNvPr id="3" name="Group 2">
            <a:extLst>
              <a:ext uri="{FF2B5EF4-FFF2-40B4-BE49-F238E27FC236}">
                <a16:creationId xmlns:a16="http://schemas.microsoft.com/office/drawing/2014/main" id="{40E7FD0B-BC0B-46DB-BD91-151D6DC3F4A4}"/>
              </a:ext>
            </a:extLst>
          </p:cNvPr>
          <p:cNvGrpSpPr/>
          <p:nvPr/>
        </p:nvGrpSpPr>
        <p:grpSpPr>
          <a:xfrm>
            <a:off x="721312" y="3854349"/>
            <a:ext cx="1260000" cy="1292000"/>
            <a:chOff x="1178740" y="4378463"/>
            <a:chExt cx="1260000" cy="1292000"/>
          </a:xfrm>
        </p:grpSpPr>
        <p:grpSp>
          <p:nvGrpSpPr>
            <p:cNvPr id="21" name="Group 20">
              <a:extLst>
                <a:ext uri="{FF2B5EF4-FFF2-40B4-BE49-F238E27FC236}">
                  <a16:creationId xmlns:a16="http://schemas.microsoft.com/office/drawing/2014/main" id="{2E7F8948-4112-40ED-8343-9D19C9D5ABA8}"/>
                </a:ext>
              </a:extLst>
            </p:cNvPr>
            <p:cNvGrpSpPr/>
            <p:nvPr/>
          </p:nvGrpSpPr>
          <p:grpSpPr>
            <a:xfrm>
              <a:off x="1178740" y="4410463"/>
              <a:ext cx="1260000" cy="1260000"/>
              <a:chOff x="2234152" y="3318234"/>
              <a:chExt cx="1260000" cy="1260000"/>
            </a:xfrm>
          </p:grpSpPr>
          <p:grpSp>
            <p:nvGrpSpPr>
              <p:cNvPr id="18" name="Group 17">
                <a:extLst>
                  <a:ext uri="{FF2B5EF4-FFF2-40B4-BE49-F238E27FC236}">
                    <a16:creationId xmlns:a16="http://schemas.microsoft.com/office/drawing/2014/main" id="{634670F6-1C27-418A-BA63-EA09D512BAA9}"/>
                  </a:ext>
                </a:extLst>
              </p:cNvPr>
              <p:cNvGrpSpPr/>
              <p:nvPr/>
            </p:nvGrpSpPr>
            <p:grpSpPr>
              <a:xfrm>
                <a:off x="2234152" y="3318234"/>
                <a:ext cx="1260000" cy="1260000"/>
                <a:chOff x="2290713" y="3242561"/>
                <a:chExt cx="1818854" cy="1800000"/>
              </a:xfrm>
            </p:grpSpPr>
            <p:sp>
              <p:nvSpPr>
                <p:cNvPr id="7" name="Rechteck 16">
                  <a:extLst>
                    <a:ext uri="{FF2B5EF4-FFF2-40B4-BE49-F238E27FC236}">
                      <a16:creationId xmlns:a16="http://schemas.microsoft.com/office/drawing/2014/main" id="{38AF6087-D8FC-4E7B-B296-0175DD69B82D}"/>
                    </a:ext>
                  </a:extLst>
                </p:cNvPr>
                <p:cNvSpPr/>
                <p:nvPr/>
              </p:nvSpPr>
              <p:spPr>
                <a:xfrm>
                  <a:off x="2309567" y="3242561"/>
                  <a:ext cx="1800000" cy="180000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cxnSp>
              <p:nvCxnSpPr>
                <p:cNvPr id="8" name="Gerader Verbinder 17">
                  <a:extLst>
                    <a:ext uri="{FF2B5EF4-FFF2-40B4-BE49-F238E27FC236}">
                      <a16:creationId xmlns:a16="http://schemas.microsoft.com/office/drawing/2014/main" id="{EC5CD337-AF87-42B7-B6D5-38174A5C8C9A}"/>
                    </a:ext>
                  </a:extLst>
                </p:cNvPr>
                <p:cNvCxnSpPr>
                  <a:cxnSpLocks/>
                </p:cNvCxnSpPr>
                <p:nvPr/>
              </p:nvCxnSpPr>
              <p:spPr>
                <a:xfrm>
                  <a:off x="2888273"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Gerader Verbinder 18">
                  <a:extLst>
                    <a:ext uri="{FF2B5EF4-FFF2-40B4-BE49-F238E27FC236}">
                      <a16:creationId xmlns:a16="http://schemas.microsoft.com/office/drawing/2014/main" id="{7900033A-B90C-4717-A18E-E59436CACCF9}"/>
                    </a:ext>
                  </a:extLst>
                </p:cNvPr>
                <p:cNvCxnSpPr>
                  <a:cxnSpLocks/>
                </p:cNvCxnSpPr>
                <p:nvPr/>
              </p:nvCxnSpPr>
              <p:spPr>
                <a:xfrm>
                  <a:off x="3503336"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Gerader Verbinder 19">
                  <a:extLst>
                    <a:ext uri="{FF2B5EF4-FFF2-40B4-BE49-F238E27FC236}">
                      <a16:creationId xmlns:a16="http://schemas.microsoft.com/office/drawing/2014/main" id="{1D23231F-0D6C-4337-A946-0813213A1DFE}"/>
                    </a:ext>
                  </a:extLst>
                </p:cNvPr>
                <p:cNvCxnSpPr>
                  <a:cxnSpLocks/>
                </p:cNvCxnSpPr>
                <p:nvPr/>
              </p:nvCxnSpPr>
              <p:spPr>
                <a:xfrm>
                  <a:off x="2290713" y="3835264"/>
                  <a:ext cx="18000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1" name="Gerader Verbinder 20">
                  <a:extLst>
                    <a:ext uri="{FF2B5EF4-FFF2-40B4-BE49-F238E27FC236}">
                      <a16:creationId xmlns:a16="http://schemas.microsoft.com/office/drawing/2014/main" id="{6799A21C-2F75-4C4F-B8EE-12A0F1726907}"/>
                    </a:ext>
                  </a:extLst>
                </p:cNvPr>
                <p:cNvCxnSpPr>
                  <a:cxnSpLocks/>
                </p:cNvCxnSpPr>
                <p:nvPr/>
              </p:nvCxnSpPr>
              <p:spPr>
                <a:xfrm>
                  <a:off x="2290713" y="4446460"/>
                  <a:ext cx="1800000"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20" name="TextBox 19">
                <a:extLst>
                  <a:ext uri="{FF2B5EF4-FFF2-40B4-BE49-F238E27FC236}">
                    <a16:creationId xmlns:a16="http://schemas.microsoft.com/office/drawing/2014/main" id="{56789DA2-8CEF-407B-A454-3348BB5BDC35}"/>
                  </a:ext>
                </a:extLst>
              </p:cNvPr>
              <p:cNvSpPr txBox="1"/>
              <p:nvPr/>
            </p:nvSpPr>
            <p:spPr>
              <a:xfrm>
                <a:off x="2695762" y="3683909"/>
                <a:ext cx="324655" cy="477054"/>
              </a:xfrm>
              <a:prstGeom prst="rect">
                <a:avLst/>
              </a:prstGeom>
              <a:noFill/>
            </p:spPr>
            <p:txBody>
              <a:bodyPr wrap="square" rtlCol="0">
                <a:spAutoFit/>
              </a:bodyPr>
              <a:lstStyle/>
              <a:p>
                <a:pPr algn="ctr"/>
                <a:r>
                  <a:rPr lang="en-GB" sz="2500" dirty="0"/>
                  <a:t>+</a:t>
                </a:r>
              </a:p>
            </p:txBody>
          </p:sp>
        </p:grpSp>
        <p:sp>
          <p:nvSpPr>
            <p:cNvPr id="56" name="TextBox 55">
              <a:extLst>
                <a:ext uri="{FF2B5EF4-FFF2-40B4-BE49-F238E27FC236}">
                  <a16:creationId xmlns:a16="http://schemas.microsoft.com/office/drawing/2014/main" id="{6675C21F-08D0-47B8-8160-3DC6A5AE4F94}"/>
                </a:ext>
              </a:extLst>
            </p:cNvPr>
            <p:cNvSpPr txBox="1"/>
            <p:nvPr/>
          </p:nvSpPr>
          <p:spPr>
            <a:xfrm>
              <a:off x="1229921" y="4378463"/>
              <a:ext cx="324655" cy="477054"/>
            </a:xfrm>
            <a:prstGeom prst="rect">
              <a:avLst/>
            </a:prstGeom>
            <a:noFill/>
          </p:spPr>
          <p:txBody>
            <a:bodyPr wrap="square" rtlCol="0">
              <a:spAutoFit/>
            </a:bodyPr>
            <a:lstStyle/>
            <a:p>
              <a:pPr algn="ctr"/>
              <a:r>
                <a:rPr lang="en-GB" sz="2500" dirty="0"/>
                <a:t>2</a:t>
              </a:r>
            </a:p>
          </p:txBody>
        </p:sp>
      </p:grpSp>
      <p:cxnSp>
        <p:nvCxnSpPr>
          <p:cNvPr id="64" name="Straight Arrow Connector 63">
            <a:extLst>
              <a:ext uri="{FF2B5EF4-FFF2-40B4-BE49-F238E27FC236}">
                <a16:creationId xmlns:a16="http://schemas.microsoft.com/office/drawing/2014/main" id="{5FB8A554-57FA-404F-A8AE-F35C62BD2AD0}"/>
              </a:ext>
            </a:extLst>
          </p:cNvPr>
          <p:cNvCxnSpPr>
            <a:cxnSpLocks/>
          </p:cNvCxnSpPr>
          <p:nvPr/>
        </p:nvCxnSpPr>
        <p:spPr>
          <a:xfrm>
            <a:off x="753425" y="5784802"/>
            <a:ext cx="8466993" cy="7424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873486FF-DBE8-4171-8CE0-70FE34E6A594}"/>
              </a:ext>
            </a:extLst>
          </p:cNvPr>
          <p:cNvSpPr txBox="1"/>
          <p:nvPr/>
        </p:nvSpPr>
        <p:spPr>
          <a:xfrm>
            <a:off x="772493" y="3574656"/>
            <a:ext cx="1839334" cy="369332"/>
          </a:xfrm>
          <a:prstGeom prst="rect">
            <a:avLst/>
          </a:prstGeom>
          <a:noFill/>
        </p:spPr>
        <p:txBody>
          <a:bodyPr wrap="square" rtlCol="0">
            <a:spAutoFit/>
          </a:bodyPr>
          <a:lstStyle/>
          <a:p>
            <a:r>
              <a:rPr lang="en-GB" b="1" dirty="0" err="1"/>
              <a:t>Gerade</a:t>
            </a:r>
            <a:r>
              <a:rPr lang="en-GB" b="1" dirty="0"/>
              <a:t> -&gt; links</a:t>
            </a:r>
          </a:p>
        </p:txBody>
      </p:sp>
      <p:sp>
        <p:nvSpPr>
          <p:cNvPr id="59" name="TextBox 58">
            <a:extLst>
              <a:ext uri="{FF2B5EF4-FFF2-40B4-BE49-F238E27FC236}">
                <a16:creationId xmlns:a16="http://schemas.microsoft.com/office/drawing/2014/main" id="{1620785C-A1D2-4CCB-ABB7-399FC819EF1F}"/>
              </a:ext>
            </a:extLst>
          </p:cNvPr>
          <p:cNvSpPr txBox="1"/>
          <p:nvPr/>
        </p:nvSpPr>
        <p:spPr>
          <a:xfrm>
            <a:off x="2291006" y="5285122"/>
            <a:ext cx="1725970" cy="646331"/>
          </a:xfrm>
          <a:prstGeom prst="rect">
            <a:avLst/>
          </a:prstGeom>
          <a:noFill/>
        </p:spPr>
        <p:txBody>
          <a:bodyPr wrap="square" rtlCol="0">
            <a:spAutoFit/>
          </a:bodyPr>
          <a:lstStyle/>
          <a:p>
            <a:r>
              <a:rPr lang="en-GB" b="1" dirty="0" err="1"/>
              <a:t>Ungerade</a:t>
            </a:r>
            <a:r>
              <a:rPr lang="en-GB" b="1" dirty="0"/>
              <a:t> -&gt; </a:t>
            </a:r>
            <a:r>
              <a:rPr lang="en-GB" b="1" dirty="0" err="1"/>
              <a:t>rechts</a:t>
            </a:r>
            <a:endParaRPr lang="en-GB" b="1" dirty="0"/>
          </a:p>
        </p:txBody>
      </p:sp>
      <p:sp>
        <p:nvSpPr>
          <p:cNvPr id="63" name="TextBox 62">
            <a:extLst>
              <a:ext uri="{FF2B5EF4-FFF2-40B4-BE49-F238E27FC236}">
                <a16:creationId xmlns:a16="http://schemas.microsoft.com/office/drawing/2014/main" id="{1F508489-74CA-4C6D-914F-1B5AB78983E0}"/>
              </a:ext>
            </a:extLst>
          </p:cNvPr>
          <p:cNvSpPr txBox="1"/>
          <p:nvPr/>
        </p:nvSpPr>
        <p:spPr>
          <a:xfrm>
            <a:off x="3975943" y="3820342"/>
            <a:ext cx="1633193" cy="369332"/>
          </a:xfrm>
          <a:prstGeom prst="rect">
            <a:avLst/>
          </a:prstGeom>
          <a:noFill/>
        </p:spPr>
        <p:txBody>
          <a:bodyPr wrap="square" rtlCol="0">
            <a:spAutoFit/>
          </a:bodyPr>
          <a:lstStyle/>
          <a:p>
            <a:r>
              <a:rPr lang="en-GB" b="1" dirty="0" err="1"/>
              <a:t>Gerade</a:t>
            </a:r>
            <a:r>
              <a:rPr lang="en-GB" b="1" dirty="0"/>
              <a:t> -&gt; links</a:t>
            </a:r>
          </a:p>
        </p:txBody>
      </p:sp>
      <p:sp>
        <p:nvSpPr>
          <p:cNvPr id="58" name="TextBox 57">
            <a:extLst>
              <a:ext uri="{FF2B5EF4-FFF2-40B4-BE49-F238E27FC236}">
                <a16:creationId xmlns:a16="http://schemas.microsoft.com/office/drawing/2014/main" id="{A5107846-BE08-4F11-A706-98402DE1E7B0}"/>
              </a:ext>
            </a:extLst>
          </p:cNvPr>
          <p:cNvSpPr txBox="1"/>
          <p:nvPr/>
        </p:nvSpPr>
        <p:spPr>
          <a:xfrm>
            <a:off x="8596949" y="3904279"/>
            <a:ext cx="1536566" cy="646331"/>
          </a:xfrm>
          <a:prstGeom prst="rect">
            <a:avLst/>
          </a:prstGeom>
          <a:noFill/>
        </p:spPr>
        <p:txBody>
          <a:bodyPr wrap="square" rtlCol="0">
            <a:spAutoFit/>
          </a:bodyPr>
          <a:lstStyle/>
          <a:p>
            <a:r>
              <a:rPr lang="en-GB" b="1" dirty="0" err="1"/>
              <a:t>Linke</a:t>
            </a:r>
            <a:r>
              <a:rPr lang="en-GB" b="1" dirty="0"/>
              <a:t> Taste </a:t>
            </a:r>
            <a:r>
              <a:rPr lang="en-GB" b="1" dirty="0" err="1"/>
              <a:t>drücken</a:t>
            </a:r>
            <a:r>
              <a:rPr lang="en-GB" b="1" dirty="0"/>
              <a:t> (C)</a:t>
            </a:r>
          </a:p>
        </p:txBody>
      </p:sp>
      <p:grpSp>
        <p:nvGrpSpPr>
          <p:cNvPr id="66" name="Group 65">
            <a:extLst>
              <a:ext uri="{FF2B5EF4-FFF2-40B4-BE49-F238E27FC236}">
                <a16:creationId xmlns:a16="http://schemas.microsoft.com/office/drawing/2014/main" id="{36374336-2DDB-40C7-8481-A5C56B2619EE}"/>
              </a:ext>
            </a:extLst>
          </p:cNvPr>
          <p:cNvGrpSpPr/>
          <p:nvPr/>
        </p:nvGrpSpPr>
        <p:grpSpPr>
          <a:xfrm>
            <a:off x="8596949" y="4559635"/>
            <a:ext cx="1246939" cy="1260000"/>
            <a:chOff x="7842174" y="4961084"/>
            <a:chExt cx="1246939" cy="1260000"/>
          </a:xfrm>
        </p:grpSpPr>
        <p:sp>
          <p:nvSpPr>
            <p:cNvPr id="67" name="TextBox 66">
              <a:extLst>
                <a:ext uri="{FF2B5EF4-FFF2-40B4-BE49-F238E27FC236}">
                  <a16:creationId xmlns:a16="http://schemas.microsoft.com/office/drawing/2014/main" id="{43392FB2-069D-4742-91BC-E84F1A2A8E7A}"/>
                </a:ext>
              </a:extLst>
            </p:cNvPr>
            <p:cNvSpPr txBox="1"/>
            <p:nvPr/>
          </p:nvSpPr>
          <p:spPr>
            <a:xfrm>
              <a:off x="7862648" y="5352557"/>
              <a:ext cx="324655" cy="477054"/>
            </a:xfrm>
            <a:prstGeom prst="rect">
              <a:avLst/>
            </a:prstGeom>
            <a:noFill/>
          </p:spPr>
          <p:txBody>
            <a:bodyPr wrap="square" rtlCol="0">
              <a:spAutoFit/>
            </a:bodyPr>
            <a:lstStyle/>
            <a:p>
              <a:pPr algn="ctr"/>
              <a:r>
                <a:rPr lang="en-GB" sz="2500" dirty="0">
                  <a:solidFill>
                    <a:srgbClr val="00B050"/>
                  </a:solidFill>
                </a:rPr>
                <a:t>L</a:t>
              </a:r>
            </a:p>
          </p:txBody>
        </p:sp>
        <p:sp>
          <p:nvSpPr>
            <p:cNvPr id="68" name="TextBox 67">
              <a:extLst>
                <a:ext uri="{FF2B5EF4-FFF2-40B4-BE49-F238E27FC236}">
                  <a16:creationId xmlns:a16="http://schemas.microsoft.com/office/drawing/2014/main" id="{4EFC06FA-869A-4DB7-B2B8-DC14E531BA02}"/>
                </a:ext>
              </a:extLst>
            </p:cNvPr>
            <p:cNvSpPr txBox="1"/>
            <p:nvPr/>
          </p:nvSpPr>
          <p:spPr>
            <a:xfrm>
              <a:off x="8716884" y="5352557"/>
              <a:ext cx="324655" cy="477054"/>
            </a:xfrm>
            <a:prstGeom prst="rect">
              <a:avLst/>
            </a:prstGeom>
            <a:noFill/>
          </p:spPr>
          <p:txBody>
            <a:bodyPr wrap="square" rtlCol="0">
              <a:spAutoFit/>
            </a:bodyPr>
            <a:lstStyle/>
            <a:p>
              <a:pPr algn="ctr"/>
              <a:r>
                <a:rPr lang="en-GB" sz="2500" dirty="0">
                  <a:solidFill>
                    <a:srgbClr val="FF0000"/>
                  </a:solidFill>
                </a:rPr>
                <a:t>R</a:t>
              </a:r>
            </a:p>
          </p:txBody>
        </p:sp>
        <p:sp>
          <p:nvSpPr>
            <p:cNvPr id="69" name="Rechteck 16">
              <a:extLst>
                <a:ext uri="{FF2B5EF4-FFF2-40B4-BE49-F238E27FC236}">
                  <a16:creationId xmlns:a16="http://schemas.microsoft.com/office/drawing/2014/main" id="{E882A3E5-D6B9-4A16-84DC-A79E9C529374}"/>
                </a:ext>
              </a:extLst>
            </p:cNvPr>
            <p:cNvSpPr/>
            <p:nvPr/>
          </p:nvSpPr>
          <p:spPr>
            <a:xfrm>
              <a:off x="7842174" y="4961084"/>
              <a:ext cx="1246939" cy="126000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grpSp>
      <p:grpSp>
        <p:nvGrpSpPr>
          <p:cNvPr id="70" name="Group 69">
            <a:extLst>
              <a:ext uri="{FF2B5EF4-FFF2-40B4-BE49-F238E27FC236}">
                <a16:creationId xmlns:a16="http://schemas.microsoft.com/office/drawing/2014/main" id="{53791C84-65E8-4A9B-9CD9-5A3434C762A6}"/>
              </a:ext>
            </a:extLst>
          </p:cNvPr>
          <p:cNvGrpSpPr/>
          <p:nvPr/>
        </p:nvGrpSpPr>
        <p:grpSpPr>
          <a:xfrm>
            <a:off x="7000899" y="4427455"/>
            <a:ext cx="1260000" cy="1279260"/>
            <a:chOff x="6023934" y="4823682"/>
            <a:chExt cx="1260000" cy="1279260"/>
          </a:xfrm>
        </p:grpSpPr>
        <p:sp>
          <p:nvSpPr>
            <p:cNvPr id="71" name="TextBox 70">
              <a:extLst>
                <a:ext uri="{FF2B5EF4-FFF2-40B4-BE49-F238E27FC236}">
                  <a16:creationId xmlns:a16="http://schemas.microsoft.com/office/drawing/2014/main" id="{D669C908-BCCA-4891-B3A3-54C653864DB6}"/>
                </a:ext>
              </a:extLst>
            </p:cNvPr>
            <p:cNvSpPr txBox="1"/>
            <p:nvPr/>
          </p:nvSpPr>
          <p:spPr>
            <a:xfrm>
              <a:off x="6090619" y="4823682"/>
              <a:ext cx="324655" cy="477054"/>
            </a:xfrm>
            <a:prstGeom prst="rect">
              <a:avLst/>
            </a:prstGeom>
            <a:noFill/>
          </p:spPr>
          <p:txBody>
            <a:bodyPr wrap="square" rtlCol="0">
              <a:spAutoFit/>
            </a:bodyPr>
            <a:lstStyle/>
            <a:p>
              <a:pPr algn="ctr"/>
              <a:r>
                <a:rPr lang="en-GB" sz="2500" dirty="0"/>
                <a:t>2</a:t>
              </a:r>
            </a:p>
          </p:txBody>
        </p:sp>
        <p:grpSp>
          <p:nvGrpSpPr>
            <p:cNvPr id="72" name="Group 71">
              <a:extLst>
                <a:ext uri="{FF2B5EF4-FFF2-40B4-BE49-F238E27FC236}">
                  <a16:creationId xmlns:a16="http://schemas.microsoft.com/office/drawing/2014/main" id="{281F898B-CD3C-46CD-B6F3-4EBD778261F9}"/>
                </a:ext>
              </a:extLst>
            </p:cNvPr>
            <p:cNvGrpSpPr/>
            <p:nvPr/>
          </p:nvGrpSpPr>
          <p:grpSpPr>
            <a:xfrm>
              <a:off x="6023934" y="4842942"/>
              <a:ext cx="1260000" cy="1260000"/>
              <a:chOff x="2234152" y="3318234"/>
              <a:chExt cx="1260000" cy="1260000"/>
            </a:xfrm>
          </p:grpSpPr>
          <p:grpSp>
            <p:nvGrpSpPr>
              <p:cNvPr id="73" name="Group 72">
                <a:extLst>
                  <a:ext uri="{FF2B5EF4-FFF2-40B4-BE49-F238E27FC236}">
                    <a16:creationId xmlns:a16="http://schemas.microsoft.com/office/drawing/2014/main" id="{C247E62D-4808-45F9-9EE9-ACAA3A332E42}"/>
                  </a:ext>
                </a:extLst>
              </p:cNvPr>
              <p:cNvGrpSpPr/>
              <p:nvPr/>
            </p:nvGrpSpPr>
            <p:grpSpPr>
              <a:xfrm>
                <a:off x="2234152" y="3318234"/>
                <a:ext cx="1260000" cy="1260000"/>
                <a:chOff x="2290713" y="3242561"/>
                <a:chExt cx="1818854" cy="1800000"/>
              </a:xfrm>
            </p:grpSpPr>
            <p:sp>
              <p:nvSpPr>
                <p:cNvPr id="75" name="Rechteck 16">
                  <a:extLst>
                    <a:ext uri="{FF2B5EF4-FFF2-40B4-BE49-F238E27FC236}">
                      <a16:creationId xmlns:a16="http://schemas.microsoft.com/office/drawing/2014/main" id="{3E25BFCF-A669-4484-9CA0-7F92F3CBD3B1}"/>
                    </a:ext>
                  </a:extLst>
                </p:cNvPr>
                <p:cNvSpPr/>
                <p:nvPr/>
              </p:nvSpPr>
              <p:spPr>
                <a:xfrm>
                  <a:off x="2309567" y="3242561"/>
                  <a:ext cx="1800000" cy="180000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cxnSp>
              <p:nvCxnSpPr>
                <p:cNvPr id="76" name="Gerader Verbinder 17">
                  <a:extLst>
                    <a:ext uri="{FF2B5EF4-FFF2-40B4-BE49-F238E27FC236}">
                      <a16:creationId xmlns:a16="http://schemas.microsoft.com/office/drawing/2014/main" id="{3EEA0D81-6F9D-4701-9949-5E768B1FBE73}"/>
                    </a:ext>
                  </a:extLst>
                </p:cNvPr>
                <p:cNvCxnSpPr>
                  <a:cxnSpLocks/>
                </p:cNvCxnSpPr>
                <p:nvPr/>
              </p:nvCxnSpPr>
              <p:spPr>
                <a:xfrm>
                  <a:off x="2888273"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77" name="Gerader Verbinder 18">
                  <a:extLst>
                    <a:ext uri="{FF2B5EF4-FFF2-40B4-BE49-F238E27FC236}">
                      <a16:creationId xmlns:a16="http://schemas.microsoft.com/office/drawing/2014/main" id="{7FCE7C5E-C76A-4738-ABF4-F89535380AC7}"/>
                    </a:ext>
                  </a:extLst>
                </p:cNvPr>
                <p:cNvCxnSpPr>
                  <a:cxnSpLocks/>
                </p:cNvCxnSpPr>
                <p:nvPr/>
              </p:nvCxnSpPr>
              <p:spPr>
                <a:xfrm>
                  <a:off x="3503336"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78" name="Gerader Verbinder 19">
                  <a:extLst>
                    <a:ext uri="{FF2B5EF4-FFF2-40B4-BE49-F238E27FC236}">
                      <a16:creationId xmlns:a16="http://schemas.microsoft.com/office/drawing/2014/main" id="{3E28D67E-68E5-4B59-A525-70B0AABE32C1}"/>
                    </a:ext>
                  </a:extLst>
                </p:cNvPr>
                <p:cNvCxnSpPr>
                  <a:cxnSpLocks/>
                </p:cNvCxnSpPr>
                <p:nvPr/>
              </p:nvCxnSpPr>
              <p:spPr>
                <a:xfrm>
                  <a:off x="2290713" y="3835264"/>
                  <a:ext cx="18000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79" name="Gerader Verbinder 20">
                  <a:extLst>
                    <a:ext uri="{FF2B5EF4-FFF2-40B4-BE49-F238E27FC236}">
                      <a16:creationId xmlns:a16="http://schemas.microsoft.com/office/drawing/2014/main" id="{B35A4998-DF86-4882-916C-5CEE8ED9017C}"/>
                    </a:ext>
                  </a:extLst>
                </p:cNvPr>
                <p:cNvCxnSpPr>
                  <a:cxnSpLocks/>
                </p:cNvCxnSpPr>
                <p:nvPr/>
              </p:nvCxnSpPr>
              <p:spPr>
                <a:xfrm>
                  <a:off x="2290713" y="4446460"/>
                  <a:ext cx="1800000"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74" name="TextBox 73">
                <a:extLst>
                  <a:ext uri="{FF2B5EF4-FFF2-40B4-BE49-F238E27FC236}">
                    <a16:creationId xmlns:a16="http://schemas.microsoft.com/office/drawing/2014/main" id="{50955718-A3FC-494E-A5FF-D5813CC6AF84}"/>
                  </a:ext>
                </a:extLst>
              </p:cNvPr>
              <p:cNvSpPr txBox="1"/>
              <p:nvPr/>
            </p:nvSpPr>
            <p:spPr>
              <a:xfrm>
                <a:off x="2695762" y="3683909"/>
                <a:ext cx="324655" cy="477054"/>
              </a:xfrm>
              <a:prstGeom prst="rect">
                <a:avLst/>
              </a:prstGeom>
              <a:noFill/>
            </p:spPr>
            <p:txBody>
              <a:bodyPr wrap="square" rtlCol="0">
                <a:spAutoFit/>
              </a:bodyPr>
              <a:lstStyle/>
              <a:p>
                <a:pPr algn="ctr"/>
                <a:r>
                  <a:rPr lang="en-GB" sz="2500" dirty="0"/>
                  <a:t>+</a:t>
                </a:r>
              </a:p>
            </p:txBody>
          </p:sp>
        </p:grpSp>
      </p:grpSp>
      <p:sp>
        <p:nvSpPr>
          <p:cNvPr id="80" name="TextBox 79">
            <a:extLst>
              <a:ext uri="{FF2B5EF4-FFF2-40B4-BE49-F238E27FC236}">
                <a16:creationId xmlns:a16="http://schemas.microsoft.com/office/drawing/2014/main" id="{267EC6B2-57D9-47EA-9B5A-09E5EE1AC4EF}"/>
              </a:ext>
            </a:extLst>
          </p:cNvPr>
          <p:cNvSpPr txBox="1"/>
          <p:nvPr/>
        </p:nvSpPr>
        <p:spPr>
          <a:xfrm>
            <a:off x="7264587" y="3954655"/>
            <a:ext cx="732624" cy="477054"/>
          </a:xfrm>
          <a:prstGeom prst="rect">
            <a:avLst/>
          </a:prstGeom>
          <a:noFill/>
        </p:spPr>
        <p:txBody>
          <a:bodyPr wrap="square" rtlCol="0">
            <a:spAutoFit/>
          </a:bodyPr>
          <a:lstStyle/>
          <a:p>
            <a:r>
              <a:rPr lang="en-GB" sz="2500" dirty="0">
                <a:solidFill>
                  <a:srgbClr val="00B050"/>
                </a:solidFill>
              </a:rPr>
              <a:t>“JA”</a:t>
            </a:r>
          </a:p>
        </p:txBody>
      </p:sp>
      <p:sp>
        <p:nvSpPr>
          <p:cNvPr id="81" name="Arrow: Right 80">
            <a:extLst>
              <a:ext uri="{FF2B5EF4-FFF2-40B4-BE49-F238E27FC236}">
                <a16:creationId xmlns:a16="http://schemas.microsoft.com/office/drawing/2014/main" id="{F875106B-5281-4A24-8AB7-1BD86A5AC0F7}"/>
              </a:ext>
            </a:extLst>
          </p:cNvPr>
          <p:cNvSpPr/>
          <p:nvPr/>
        </p:nvSpPr>
        <p:spPr>
          <a:xfrm>
            <a:off x="10403341" y="6220823"/>
            <a:ext cx="1785150" cy="637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err="1"/>
              <a:t>Üben</a:t>
            </a:r>
            <a:r>
              <a:rPr lang="en-GB" sz="1500" dirty="0"/>
              <a:t> </a:t>
            </a:r>
            <a:r>
              <a:rPr lang="en-GB" sz="1500" dirty="0" err="1"/>
              <a:t>mit</a:t>
            </a:r>
            <a:r>
              <a:rPr lang="en-GB" sz="1500" dirty="0"/>
              <a:t> “M”</a:t>
            </a:r>
          </a:p>
        </p:txBody>
      </p:sp>
      <p:grpSp>
        <p:nvGrpSpPr>
          <p:cNvPr id="65" name="Group 64">
            <a:extLst>
              <a:ext uri="{FF2B5EF4-FFF2-40B4-BE49-F238E27FC236}">
                <a16:creationId xmlns:a16="http://schemas.microsoft.com/office/drawing/2014/main" id="{83364916-B029-4C05-8858-E9E2715F616E}"/>
              </a:ext>
            </a:extLst>
          </p:cNvPr>
          <p:cNvGrpSpPr/>
          <p:nvPr/>
        </p:nvGrpSpPr>
        <p:grpSpPr>
          <a:xfrm>
            <a:off x="8588245" y="4550610"/>
            <a:ext cx="1246939" cy="1260000"/>
            <a:chOff x="1761819" y="3713483"/>
            <a:chExt cx="1246939" cy="1260000"/>
          </a:xfrm>
        </p:grpSpPr>
        <p:sp>
          <p:nvSpPr>
            <p:cNvPr id="82" name="TextBox 81">
              <a:extLst>
                <a:ext uri="{FF2B5EF4-FFF2-40B4-BE49-F238E27FC236}">
                  <a16:creationId xmlns:a16="http://schemas.microsoft.com/office/drawing/2014/main" id="{03BF0488-508E-45B1-8B41-F055A3C0C9DD}"/>
                </a:ext>
              </a:extLst>
            </p:cNvPr>
            <p:cNvSpPr txBox="1"/>
            <p:nvPr/>
          </p:nvSpPr>
          <p:spPr>
            <a:xfrm>
              <a:off x="2232284" y="4101763"/>
              <a:ext cx="324655" cy="477054"/>
            </a:xfrm>
            <a:prstGeom prst="rect">
              <a:avLst/>
            </a:prstGeom>
            <a:noFill/>
          </p:spPr>
          <p:txBody>
            <a:bodyPr wrap="square" rtlCol="0">
              <a:spAutoFit/>
            </a:bodyPr>
            <a:lstStyle/>
            <a:p>
              <a:pPr algn="ctr"/>
              <a:r>
                <a:rPr lang="en-GB" sz="2500" dirty="0"/>
                <a:t>+</a:t>
              </a:r>
            </a:p>
          </p:txBody>
        </p:sp>
        <p:cxnSp>
          <p:nvCxnSpPr>
            <p:cNvPr id="83" name="Gerader Verbinder 17">
              <a:extLst>
                <a:ext uri="{FF2B5EF4-FFF2-40B4-BE49-F238E27FC236}">
                  <a16:creationId xmlns:a16="http://schemas.microsoft.com/office/drawing/2014/main" id="{FDC102F3-07CA-4B16-B40D-9FEB9E1AC6F1}"/>
                </a:ext>
              </a:extLst>
            </p:cNvPr>
            <p:cNvCxnSpPr>
              <a:cxnSpLocks/>
            </p:cNvCxnSpPr>
            <p:nvPr/>
          </p:nvCxnSpPr>
          <p:spPr>
            <a:xfrm>
              <a:off x="2175775" y="3713483"/>
              <a:ext cx="0" cy="126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84" name="Gerader Verbinder 18">
              <a:extLst>
                <a:ext uri="{FF2B5EF4-FFF2-40B4-BE49-F238E27FC236}">
                  <a16:creationId xmlns:a16="http://schemas.microsoft.com/office/drawing/2014/main" id="{A9A1BCF2-4430-46B7-84A1-4BF7A5F3C7AB}"/>
                </a:ext>
              </a:extLst>
            </p:cNvPr>
            <p:cNvCxnSpPr>
              <a:cxnSpLocks/>
            </p:cNvCxnSpPr>
            <p:nvPr/>
          </p:nvCxnSpPr>
          <p:spPr>
            <a:xfrm>
              <a:off x="2601856" y="3713483"/>
              <a:ext cx="0" cy="126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85" name="Gerader Verbinder 19">
              <a:extLst>
                <a:ext uri="{FF2B5EF4-FFF2-40B4-BE49-F238E27FC236}">
                  <a16:creationId xmlns:a16="http://schemas.microsoft.com/office/drawing/2014/main" id="{F0131D12-15CF-4C26-B854-C5B093D26967}"/>
                </a:ext>
              </a:extLst>
            </p:cNvPr>
            <p:cNvCxnSpPr>
              <a:cxnSpLocks/>
            </p:cNvCxnSpPr>
            <p:nvPr/>
          </p:nvCxnSpPr>
          <p:spPr>
            <a:xfrm>
              <a:off x="1761819" y="4128375"/>
              <a:ext cx="124693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86" name="Gerader Verbinder 20">
              <a:extLst>
                <a:ext uri="{FF2B5EF4-FFF2-40B4-BE49-F238E27FC236}">
                  <a16:creationId xmlns:a16="http://schemas.microsoft.com/office/drawing/2014/main" id="{A70A8DFA-3B0F-4F67-8693-E440E56FEF3E}"/>
                </a:ext>
              </a:extLst>
            </p:cNvPr>
            <p:cNvCxnSpPr>
              <a:cxnSpLocks/>
            </p:cNvCxnSpPr>
            <p:nvPr/>
          </p:nvCxnSpPr>
          <p:spPr>
            <a:xfrm>
              <a:off x="1761819" y="4556212"/>
              <a:ext cx="1246939" cy="0"/>
            </a:xfrm>
            <a:prstGeom prst="line">
              <a:avLst/>
            </a:prstGeom>
            <a:ln w="28575"/>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5333944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8C8C8C"/>
        </a:solidFill>
        <a:effectLst/>
      </p:bgPr>
    </p:bg>
    <p:spTree>
      <p:nvGrpSpPr>
        <p:cNvPr id="1" name=""/>
        <p:cNvGrpSpPr/>
        <p:nvPr/>
      </p:nvGrpSpPr>
      <p:grpSpPr>
        <a:xfrm>
          <a:off x="0" y="0"/>
          <a:ext cx="0" cy="0"/>
          <a:chOff x="0" y="0"/>
          <a:chExt cx="0" cy="0"/>
        </a:xfrm>
      </p:grpSpPr>
      <p:sp>
        <p:nvSpPr>
          <p:cNvPr id="55" name="TextBox 54">
            <a:extLst>
              <a:ext uri="{FF2B5EF4-FFF2-40B4-BE49-F238E27FC236}">
                <a16:creationId xmlns:a16="http://schemas.microsoft.com/office/drawing/2014/main" id="{A8E79D77-2889-4F77-909D-AEEC03B12190}"/>
              </a:ext>
            </a:extLst>
          </p:cNvPr>
          <p:cNvSpPr txBox="1"/>
          <p:nvPr/>
        </p:nvSpPr>
        <p:spPr>
          <a:xfrm>
            <a:off x="930111" y="980580"/>
            <a:ext cx="10331778" cy="707886"/>
          </a:xfrm>
          <a:prstGeom prst="rect">
            <a:avLst/>
          </a:prstGeom>
          <a:noFill/>
        </p:spPr>
        <p:txBody>
          <a:bodyPr wrap="square" rtlCol="0">
            <a:spAutoFit/>
          </a:bodyPr>
          <a:lstStyle/>
          <a:p>
            <a:pPr algn="ctr"/>
            <a:r>
              <a:rPr lang="en-GB" sz="4000" dirty="0" err="1">
                <a:solidFill>
                  <a:schemeClr val="bg1"/>
                </a:solidFill>
              </a:rPr>
              <a:t>Willkommen</a:t>
            </a:r>
            <a:r>
              <a:rPr lang="en-GB" sz="4000" dirty="0">
                <a:solidFill>
                  <a:schemeClr val="bg1"/>
                </a:solidFill>
              </a:rPr>
              <a:t>!</a:t>
            </a:r>
          </a:p>
        </p:txBody>
      </p:sp>
      <p:sp>
        <p:nvSpPr>
          <p:cNvPr id="56" name="TextBox 55">
            <a:extLst>
              <a:ext uri="{FF2B5EF4-FFF2-40B4-BE49-F238E27FC236}">
                <a16:creationId xmlns:a16="http://schemas.microsoft.com/office/drawing/2014/main" id="{C2894443-AC03-4194-A35D-CBF3E613AA89}"/>
              </a:ext>
            </a:extLst>
          </p:cNvPr>
          <p:cNvSpPr txBox="1"/>
          <p:nvPr/>
        </p:nvSpPr>
        <p:spPr>
          <a:xfrm>
            <a:off x="1150070" y="2398929"/>
            <a:ext cx="9235126" cy="2800767"/>
          </a:xfrm>
          <a:prstGeom prst="rect">
            <a:avLst/>
          </a:prstGeom>
          <a:noFill/>
        </p:spPr>
        <p:txBody>
          <a:bodyPr wrap="square" rtlCol="0">
            <a:spAutoFit/>
          </a:bodyPr>
          <a:lstStyle/>
          <a:p>
            <a:r>
              <a:rPr lang="de-DE" sz="2200" dirty="0"/>
              <a:t>Vielen Dank für Ihre Teilnahme an dieser Studie!</a:t>
            </a:r>
          </a:p>
          <a:p>
            <a:r>
              <a:rPr lang="de-DE" sz="2200" dirty="0"/>
              <a:t>Dieser Teil des Experiments wird ca. 1 Stunde dauern.</a:t>
            </a:r>
          </a:p>
          <a:p>
            <a:r>
              <a:rPr lang="de-DE" sz="2200" dirty="0"/>
              <a:t>Sie werden eine Reihe von verschiedenen Aufgaben bearbeiten, die im Laufe des Experiments genau erklärt werden und an Beispielen geübt werden.</a:t>
            </a:r>
          </a:p>
          <a:p>
            <a:endParaRPr lang="de-DE" sz="2200" dirty="0"/>
          </a:p>
          <a:p>
            <a:r>
              <a:rPr lang="de-DE" sz="2200" dirty="0"/>
              <a:t>Hierbei ist es sehr wichtig, dass Sie alle Aufgaben genau verstehen. Melden Sie sich daher gerne direkt bei der Versuchsleitung, falls bei einer Aufgabe unklar ist, was Sie zu tun haben.</a:t>
            </a:r>
          </a:p>
        </p:txBody>
      </p:sp>
      <p:sp>
        <p:nvSpPr>
          <p:cNvPr id="5" name="Arrow: Right 4">
            <a:extLst>
              <a:ext uri="{FF2B5EF4-FFF2-40B4-BE49-F238E27FC236}">
                <a16:creationId xmlns:a16="http://schemas.microsoft.com/office/drawing/2014/main" id="{6CCA4913-1BBD-4357-A0CD-AB8C6A835A61}"/>
              </a:ext>
            </a:extLst>
          </p:cNvPr>
          <p:cNvSpPr/>
          <p:nvPr/>
        </p:nvSpPr>
        <p:spPr>
          <a:xfrm>
            <a:off x="10403341" y="6220823"/>
            <a:ext cx="1785150" cy="637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err="1"/>
              <a:t>Weiter</a:t>
            </a:r>
            <a:r>
              <a:rPr lang="en-GB" sz="1500" dirty="0"/>
              <a:t> </a:t>
            </a:r>
            <a:r>
              <a:rPr lang="en-GB" sz="1500" dirty="0" err="1"/>
              <a:t>mit</a:t>
            </a:r>
            <a:r>
              <a:rPr lang="en-GB" sz="1500" dirty="0"/>
              <a:t> “M”</a:t>
            </a:r>
          </a:p>
        </p:txBody>
      </p:sp>
    </p:spTree>
    <p:extLst>
      <p:ext uri="{BB962C8B-B14F-4D97-AF65-F5344CB8AC3E}">
        <p14:creationId xmlns:p14="http://schemas.microsoft.com/office/powerpoint/2010/main" val="3415970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8C8C8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14E9E9-4A3F-4F05-8E1B-1A44006B7C5C}"/>
              </a:ext>
            </a:extLst>
          </p:cNvPr>
          <p:cNvSpPr txBox="1"/>
          <p:nvPr/>
        </p:nvSpPr>
        <p:spPr>
          <a:xfrm>
            <a:off x="502138" y="409691"/>
            <a:ext cx="11187723" cy="3139321"/>
          </a:xfrm>
          <a:prstGeom prst="rect">
            <a:avLst/>
          </a:prstGeom>
          <a:noFill/>
        </p:spPr>
        <p:txBody>
          <a:bodyPr wrap="square" rtlCol="0">
            <a:spAutoFit/>
          </a:bodyPr>
          <a:lstStyle/>
          <a:p>
            <a:r>
              <a:rPr lang="en-GB" sz="2200" dirty="0"/>
              <a:t>Sie </a:t>
            </a:r>
            <a:r>
              <a:rPr lang="en-GB" sz="2200" dirty="0" err="1"/>
              <a:t>sehen</a:t>
            </a:r>
            <a:r>
              <a:rPr lang="en-GB" sz="2200" dirty="0"/>
              <a:t> </a:t>
            </a:r>
            <a:r>
              <a:rPr lang="en-GB" sz="2200" dirty="0" err="1"/>
              <a:t>wieder</a:t>
            </a:r>
            <a:r>
              <a:rPr lang="en-GB" sz="2200" dirty="0"/>
              <a:t> </a:t>
            </a:r>
            <a:r>
              <a:rPr lang="en-GB" sz="2200" dirty="0" err="1"/>
              <a:t>Zahlen</a:t>
            </a:r>
            <a:r>
              <a:rPr lang="en-GB" sz="2200" dirty="0"/>
              <a:t> in </a:t>
            </a:r>
            <a:r>
              <a:rPr lang="en-GB" sz="2200" dirty="0" err="1"/>
              <a:t>jeweils</a:t>
            </a:r>
            <a:r>
              <a:rPr lang="en-GB" sz="2200" dirty="0"/>
              <a:t> </a:t>
            </a:r>
            <a:r>
              <a:rPr lang="en-GB" sz="2200" dirty="0" err="1"/>
              <a:t>einem</a:t>
            </a:r>
            <a:r>
              <a:rPr lang="en-GB" sz="2200" dirty="0"/>
              <a:t> der 3x3 Felder. </a:t>
            </a:r>
            <a:r>
              <a:rPr lang="en-GB" sz="2200" dirty="0" err="1"/>
              <a:t>Merken</a:t>
            </a:r>
            <a:r>
              <a:rPr lang="en-GB" sz="2200" dirty="0"/>
              <a:t> Sie </a:t>
            </a:r>
            <a:r>
              <a:rPr lang="en-GB" sz="2200" dirty="0" err="1"/>
              <a:t>sich</a:t>
            </a:r>
            <a:r>
              <a:rPr lang="en-GB" sz="2200" dirty="0"/>
              <a:t> </a:t>
            </a:r>
            <a:r>
              <a:rPr lang="en-GB" sz="2200" dirty="0" err="1"/>
              <a:t>jede</a:t>
            </a:r>
            <a:r>
              <a:rPr lang="en-GB" sz="2200" dirty="0"/>
              <a:t> </a:t>
            </a:r>
            <a:r>
              <a:rPr lang="en-GB" sz="2200" dirty="0" err="1"/>
              <a:t>Zahl</a:t>
            </a:r>
            <a:r>
              <a:rPr lang="en-GB" sz="2200" dirty="0"/>
              <a:t> und </a:t>
            </a:r>
            <a:r>
              <a:rPr lang="en-GB" sz="2200" dirty="0" err="1"/>
              <a:t>ihre</a:t>
            </a:r>
            <a:r>
              <a:rPr lang="en-GB" sz="2200" dirty="0"/>
              <a:t> Position. </a:t>
            </a:r>
            <a:r>
              <a:rPr lang="en-GB" sz="2200" dirty="0" err="1"/>
              <a:t>Entscheiden</a:t>
            </a:r>
            <a:r>
              <a:rPr lang="en-GB" sz="2200" dirty="0"/>
              <a:t> Sie </a:t>
            </a:r>
            <a:r>
              <a:rPr lang="en-GB" sz="2200" dirty="0" err="1"/>
              <a:t>dann</a:t>
            </a:r>
            <a:r>
              <a:rPr lang="en-GB" sz="2200" dirty="0"/>
              <a:t> </a:t>
            </a:r>
            <a:r>
              <a:rPr lang="en-GB" sz="2200" dirty="0" err="1"/>
              <a:t>ob</a:t>
            </a:r>
            <a:r>
              <a:rPr lang="en-GB" sz="2200" dirty="0"/>
              <a:t> die </a:t>
            </a:r>
            <a:r>
              <a:rPr lang="en-GB" sz="2200" dirty="0" err="1"/>
              <a:t>Zahl</a:t>
            </a:r>
            <a:r>
              <a:rPr lang="en-GB" sz="2200" dirty="0"/>
              <a:t> </a:t>
            </a:r>
            <a:r>
              <a:rPr lang="en-GB" sz="2200" dirty="0" err="1"/>
              <a:t>nach</a:t>
            </a:r>
            <a:r>
              <a:rPr lang="en-GB" sz="2200" dirty="0"/>
              <a:t> </a:t>
            </a:r>
            <a:r>
              <a:rPr lang="en-GB" sz="2200" dirty="0" err="1"/>
              <a:t>dem</a:t>
            </a:r>
            <a:r>
              <a:rPr lang="en-GB" sz="2200" dirty="0"/>
              <a:t> </a:t>
            </a:r>
            <a:r>
              <a:rPr lang="en-GB" sz="2200" dirty="0" err="1"/>
              <a:t>Fragezeichen</a:t>
            </a:r>
            <a:r>
              <a:rPr lang="en-GB" sz="2200" dirty="0"/>
              <a:t> in </a:t>
            </a:r>
            <a:r>
              <a:rPr lang="en-GB" sz="2200" b="1" dirty="0" err="1"/>
              <a:t>genau</a:t>
            </a:r>
            <a:r>
              <a:rPr lang="en-GB" sz="2200" b="1" dirty="0"/>
              <a:t> </a:t>
            </a:r>
            <a:r>
              <a:rPr lang="en-GB" sz="2200" b="1" dirty="0" err="1"/>
              <a:t>dieser</a:t>
            </a:r>
            <a:r>
              <a:rPr lang="en-GB" sz="2200" b="1" dirty="0"/>
              <a:t> Position </a:t>
            </a:r>
            <a:r>
              <a:rPr lang="en-GB" sz="2200" dirty="0" err="1"/>
              <a:t>vorher</a:t>
            </a:r>
            <a:r>
              <a:rPr lang="en-GB" sz="2200" dirty="0"/>
              <a:t> </a:t>
            </a:r>
            <a:r>
              <a:rPr lang="en-GB" sz="2200" dirty="0" err="1"/>
              <a:t>schonmal</a:t>
            </a:r>
            <a:r>
              <a:rPr lang="en-GB" sz="2200" dirty="0"/>
              <a:t> </a:t>
            </a:r>
            <a:r>
              <a:rPr lang="en-GB" sz="2200" dirty="0" err="1"/>
              <a:t>gezeigt</a:t>
            </a:r>
            <a:r>
              <a:rPr lang="en-GB" sz="2200" dirty="0"/>
              <a:t> </a:t>
            </a:r>
            <a:r>
              <a:rPr lang="en-GB" sz="2200" dirty="0" err="1"/>
              <a:t>wurde</a:t>
            </a:r>
            <a:r>
              <a:rPr lang="en-GB" sz="2200" dirty="0"/>
              <a:t>.</a:t>
            </a:r>
          </a:p>
          <a:p>
            <a:endParaRPr lang="en-GB" sz="2200" dirty="0"/>
          </a:p>
          <a:p>
            <a:r>
              <a:rPr lang="en-GB" sz="2200" dirty="0" err="1"/>
              <a:t>Zusätzlich</a:t>
            </a:r>
            <a:r>
              <a:rPr lang="en-GB" sz="2200" dirty="0"/>
              <a:t> </a:t>
            </a:r>
            <a:r>
              <a:rPr lang="en-GB" sz="2200" dirty="0" err="1"/>
              <a:t>müssen</a:t>
            </a:r>
            <a:r>
              <a:rPr lang="en-GB" sz="2200" dirty="0"/>
              <a:t> Sie </a:t>
            </a:r>
            <a:r>
              <a:rPr lang="en-GB" sz="2200" dirty="0" err="1"/>
              <a:t>nach</a:t>
            </a:r>
            <a:r>
              <a:rPr lang="en-GB" sz="2200" dirty="0"/>
              <a:t> </a:t>
            </a:r>
            <a:r>
              <a:rPr lang="en-GB" sz="2200" dirty="0" err="1"/>
              <a:t>jeder</a:t>
            </a:r>
            <a:r>
              <a:rPr lang="en-GB" sz="2200" dirty="0"/>
              <a:t> </a:t>
            </a:r>
            <a:r>
              <a:rPr lang="en-GB" sz="2200" dirty="0" err="1"/>
              <a:t>Zahl</a:t>
            </a:r>
            <a:r>
              <a:rPr lang="en-GB" sz="2200" dirty="0"/>
              <a:t> </a:t>
            </a:r>
            <a:r>
              <a:rPr lang="en-GB" sz="2200" dirty="0" err="1"/>
              <a:t>entscheiden</a:t>
            </a:r>
            <a:r>
              <a:rPr lang="en-GB" sz="2200" dirty="0"/>
              <a:t>, </a:t>
            </a:r>
            <a:r>
              <a:rPr lang="en-GB" sz="2200" dirty="0" err="1"/>
              <a:t>ob</a:t>
            </a:r>
            <a:r>
              <a:rPr lang="en-GB" sz="2200" dirty="0"/>
              <a:t> </a:t>
            </a:r>
            <a:r>
              <a:rPr lang="en-GB" sz="2200" dirty="0" err="1"/>
              <a:t>diese</a:t>
            </a:r>
            <a:r>
              <a:rPr lang="en-GB" sz="2200" dirty="0"/>
              <a:t> </a:t>
            </a:r>
            <a:r>
              <a:rPr lang="en-GB" sz="2200" dirty="0" err="1"/>
              <a:t>Zahl</a:t>
            </a:r>
            <a:r>
              <a:rPr lang="en-GB" sz="2200" dirty="0"/>
              <a:t> </a:t>
            </a:r>
            <a:r>
              <a:rPr lang="en-GB" sz="2200" dirty="0" err="1"/>
              <a:t>gerade</a:t>
            </a:r>
            <a:r>
              <a:rPr lang="en-GB" sz="2200" dirty="0"/>
              <a:t> </a:t>
            </a:r>
            <a:r>
              <a:rPr lang="en-GB" sz="2200" dirty="0" err="1"/>
              <a:t>ist</a:t>
            </a:r>
            <a:r>
              <a:rPr lang="en-GB" sz="2200" dirty="0"/>
              <a:t>.</a:t>
            </a:r>
          </a:p>
          <a:p>
            <a:endParaRPr lang="en-GB" sz="2200" dirty="0"/>
          </a:p>
          <a:p>
            <a:r>
              <a:rPr lang="en-GB" sz="2200" dirty="0" err="1"/>
              <a:t>Wenn</a:t>
            </a:r>
            <a:r>
              <a:rPr lang="en-GB" sz="2200" dirty="0"/>
              <a:t> die </a:t>
            </a:r>
            <a:r>
              <a:rPr lang="en-GB" sz="2200" dirty="0" err="1"/>
              <a:t>Zahl</a:t>
            </a:r>
            <a:r>
              <a:rPr lang="en-GB" sz="2200" dirty="0"/>
              <a:t> </a:t>
            </a:r>
            <a:r>
              <a:rPr lang="en-GB" sz="2200" dirty="0" err="1"/>
              <a:t>gerade</a:t>
            </a:r>
            <a:r>
              <a:rPr lang="en-GB" sz="2200" dirty="0"/>
              <a:t> </a:t>
            </a:r>
            <a:r>
              <a:rPr lang="en-GB" sz="2200" dirty="0" err="1"/>
              <a:t>ist</a:t>
            </a:r>
            <a:r>
              <a:rPr lang="en-GB" sz="2200" dirty="0"/>
              <a:t>, </a:t>
            </a:r>
            <a:r>
              <a:rPr lang="de-DE" sz="2200" dirty="0"/>
              <a:t>drücken Sie die </a:t>
            </a:r>
            <a:r>
              <a:rPr lang="de-DE" sz="2200" b="1" dirty="0"/>
              <a:t>Taste M </a:t>
            </a:r>
            <a:r>
              <a:rPr lang="de-DE" sz="2200" dirty="0"/>
              <a:t>mit dem </a:t>
            </a:r>
            <a:r>
              <a:rPr lang="de-DE" sz="2200" b="1" dirty="0"/>
              <a:t>rechten</a:t>
            </a:r>
            <a:r>
              <a:rPr lang="de-DE" sz="2200" dirty="0"/>
              <a:t> Zeigefinger.</a:t>
            </a:r>
          </a:p>
          <a:p>
            <a:r>
              <a:rPr lang="en-GB" sz="2200" dirty="0" err="1"/>
              <a:t>Wenn</a:t>
            </a:r>
            <a:r>
              <a:rPr lang="en-GB" sz="2200" dirty="0"/>
              <a:t> die </a:t>
            </a:r>
            <a:r>
              <a:rPr lang="en-GB" sz="2200" dirty="0" err="1"/>
              <a:t>Zahl</a:t>
            </a:r>
            <a:r>
              <a:rPr lang="en-GB" sz="2200" dirty="0"/>
              <a:t> </a:t>
            </a:r>
            <a:r>
              <a:rPr lang="en-GB" sz="2200" dirty="0" err="1"/>
              <a:t>nicht</a:t>
            </a:r>
            <a:r>
              <a:rPr lang="en-GB" sz="2200" dirty="0"/>
              <a:t> </a:t>
            </a:r>
            <a:r>
              <a:rPr lang="en-GB" sz="2200" dirty="0" err="1"/>
              <a:t>gerade</a:t>
            </a:r>
            <a:r>
              <a:rPr lang="en-GB" sz="2200" dirty="0"/>
              <a:t> </a:t>
            </a:r>
            <a:r>
              <a:rPr lang="en-GB" sz="2200" dirty="0" err="1"/>
              <a:t>ist</a:t>
            </a:r>
            <a:r>
              <a:rPr lang="en-GB" sz="2200" dirty="0"/>
              <a:t>, </a:t>
            </a:r>
            <a:r>
              <a:rPr lang="de-DE" sz="2200" dirty="0"/>
              <a:t>drücken Sie die </a:t>
            </a:r>
            <a:r>
              <a:rPr lang="de-DE" sz="2200" b="1" dirty="0"/>
              <a:t>Taste C </a:t>
            </a:r>
            <a:r>
              <a:rPr lang="de-DE" sz="2200" dirty="0"/>
              <a:t>mit dem </a:t>
            </a:r>
            <a:r>
              <a:rPr lang="de-DE" sz="2200" b="1" dirty="0"/>
              <a:t>linken</a:t>
            </a:r>
            <a:r>
              <a:rPr lang="de-DE" sz="2200" dirty="0"/>
              <a:t> Zeigefinger.</a:t>
            </a:r>
          </a:p>
          <a:p>
            <a:endParaRPr lang="en-GB" sz="2200" dirty="0"/>
          </a:p>
        </p:txBody>
      </p:sp>
      <p:grpSp>
        <p:nvGrpSpPr>
          <p:cNvPr id="12" name="Group 11">
            <a:extLst>
              <a:ext uri="{FF2B5EF4-FFF2-40B4-BE49-F238E27FC236}">
                <a16:creationId xmlns:a16="http://schemas.microsoft.com/office/drawing/2014/main" id="{3D421C6A-EC06-4B3D-8C3C-48EF2318F1CC}"/>
              </a:ext>
            </a:extLst>
          </p:cNvPr>
          <p:cNvGrpSpPr/>
          <p:nvPr/>
        </p:nvGrpSpPr>
        <p:grpSpPr>
          <a:xfrm>
            <a:off x="5489722" y="4316701"/>
            <a:ext cx="1260000" cy="1260000"/>
            <a:chOff x="6870253" y="5285668"/>
            <a:chExt cx="1260000" cy="1260000"/>
          </a:xfrm>
        </p:grpSpPr>
        <p:grpSp>
          <p:nvGrpSpPr>
            <p:cNvPr id="39" name="Group 38">
              <a:extLst>
                <a:ext uri="{FF2B5EF4-FFF2-40B4-BE49-F238E27FC236}">
                  <a16:creationId xmlns:a16="http://schemas.microsoft.com/office/drawing/2014/main" id="{AF1F7A30-FEE0-4599-9755-10B519DAFEFC}"/>
                </a:ext>
              </a:extLst>
            </p:cNvPr>
            <p:cNvGrpSpPr/>
            <p:nvPr/>
          </p:nvGrpSpPr>
          <p:grpSpPr>
            <a:xfrm>
              <a:off x="6870253" y="5285668"/>
              <a:ext cx="1260000" cy="1260000"/>
              <a:chOff x="2290713" y="3242561"/>
              <a:chExt cx="1818854" cy="1800000"/>
            </a:xfrm>
          </p:grpSpPr>
          <p:sp>
            <p:nvSpPr>
              <p:cNvPr id="41" name="Rechteck 16">
                <a:extLst>
                  <a:ext uri="{FF2B5EF4-FFF2-40B4-BE49-F238E27FC236}">
                    <a16:creationId xmlns:a16="http://schemas.microsoft.com/office/drawing/2014/main" id="{ACC14792-1D67-498E-AB56-E53B57CB50CB}"/>
                  </a:ext>
                </a:extLst>
              </p:cNvPr>
              <p:cNvSpPr/>
              <p:nvPr/>
            </p:nvSpPr>
            <p:spPr>
              <a:xfrm>
                <a:off x="2309567" y="3242561"/>
                <a:ext cx="1800000" cy="180000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cxnSp>
            <p:nvCxnSpPr>
              <p:cNvPr id="42" name="Gerader Verbinder 17">
                <a:extLst>
                  <a:ext uri="{FF2B5EF4-FFF2-40B4-BE49-F238E27FC236}">
                    <a16:creationId xmlns:a16="http://schemas.microsoft.com/office/drawing/2014/main" id="{306E245C-0A45-4A1D-91C8-989A3AD4DD32}"/>
                  </a:ext>
                </a:extLst>
              </p:cNvPr>
              <p:cNvCxnSpPr>
                <a:cxnSpLocks/>
              </p:cNvCxnSpPr>
              <p:nvPr/>
            </p:nvCxnSpPr>
            <p:spPr>
              <a:xfrm>
                <a:off x="2888273"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43" name="Gerader Verbinder 18">
                <a:extLst>
                  <a:ext uri="{FF2B5EF4-FFF2-40B4-BE49-F238E27FC236}">
                    <a16:creationId xmlns:a16="http://schemas.microsoft.com/office/drawing/2014/main" id="{F2D964DF-F87C-456B-9EBA-A3811F9963C5}"/>
                  </a:ext>
                </a:extLst>
              </p:cNvPr>
              <p:cNvCxnSpPr>
                <a:cxnSpLocks/>
              </p:cNvCxnSpPr>
              <p:nvPr/>
            </p:nvCxnSpPr>
            <p:spPr>
              <a:xfrm>
                <a:off x="3503336"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44" name="Gerader Verbinder 19">
                <a:extLst>
                  <a:ext uri="{FF2B5EF4-FFF2-40B4-BE49-F238E27FC236}">
                    <a16:creationId xmlns:a16="http://schemas.microsoft.com/office/drawing/2014/main" id="{6BF301A7-EF74-4D3C-B602-6852CE8CF0DE}"/>
                  </a:ext>
                </a:extLst>
              </p:cNvPr>
              <p:cNvCxnSpPr>
                <a:cxnSpLocks/>
              </p:cNvCxnSpPr>
              <p:nvPr/>
            </p:nvCxnSpPr>
            <p:spPr>
              <a:xfrm>
                <a:off x="2290713" y="3835264"/>
                <a:ext cx="18000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45" name="Gerader Verbinder 20">
                <a:extLst>
                  <a:ext uri="{FF2B5EF4-FFF2-40B4-BE49-F238E27FC236}">
                    <a16:creationId xmlns:a16="http://schemas.microsoft.com/office/drawing/2014/main" id="{8656FF72-90EB-4A06-9A08-456FE04C5147}"/>
                  </a:ext>
                </a:extLst>
              </p:cNvPr>
              <p:cNvCxnSpPr>
                <a:cxnSpLocks/>
              </p:cNvCxnSpPr>
              <p:nvPr/>
            </p:nvCxnSpPr>
            <p:spPr>
              <a:xfrm>
                <a:off x="2290713" y="4446460"/>
                <a:ext cx="1800000"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40" name="TextBox 39">
              <a:extLst>
                <a:ext uri="{FF2B5EF4-FFF2-40B4-BE49-F238E27FC236}">
                  <a16:creationId xmlns:a16="http://schemas.microsoft.com/office/drawing/2014/main" id="{B3A67AD2-19FB-4455-859B-E41B69138CE7}"/>
                </a:ext>
              </a:extLst>
            </p:cNvPr>
            <p:cNvSpPr txBox="1"/>
            <p:nvPr/>
          </p:nvSpPr>
          <p:spPr>
            <a:xfrm>
              <a:off x="7331863" y="5651343"/>
              <a:ext cx="324655" cy="477054"/>
            </a:xfrm>
            <a:prstGeom prst="rect">
              <a:avLst/>
            </a:prstGeom>
            <a:noFill/>
          </p:spPr>
          <p:txBody>
            <a:bodyPr wrap="square" rtlCol="0">
              <a:spAutoFit/>
            </a:bodyPr>
            <a:lstStyle/>
            <a:p>
              <a:pPr algn="ctr"/>
              <a:r>
                <a:rPr lang="en-GB" sz="2500" dirty="0"/>
                <a:t>?</a:t>
              </a:r>
            </a:p>
          </p:txBody>
        </p:sp>
      </p:grpSp>
      <p:grpSp>
        <p:nvGrpSpPr>
          <p:cNvPr id="4" name="Group 3">
            <a:extLst>
              <a:ext uri="{FF2B5EF4-FFF2-40B4-BE49-F238E27FC236}">
                <a16:creationId xmlns:a16="http://schemas.microsoft.com/office/drawing/2014/main" id="{08AC32E2-6CBA-4D8D-9BC4-30AACD620918}"/>
              </a:ext>
            </a:extLst>
          </p:cNvPr>
          <p:cNvGrpSpPr/>
          <p:nvPr/>
        </p:nvGrpSpPr>
        <p:grpSpPr>
          <a:xfrm>
            <a:off x="2261926" y="4041145"/>
            <a:ext cx="1260000" cy="1289535"/>
            <a:chOff x="3172866" y="4792012"/>
            <a:chExt cx="1260000" cy="1289535"/>
          </a:xfrm>
        </p:grpSpPr>
        <p:grpSp>
          <p:nvGrpSpPr>
            <p:cNvPr id="22" name="Group 21">
              <a:extLst>
                <a:ext uri="{FF2B5EF4-FFF2-40B4-BE49-F238E27FC236}">
                  <a16:creationId xmlns:a16="http://schemas.microsoft.com/office/drawing/2014/main" id="{36BDCCF4-2846-42A8-9114-3B1DBEEF5D42}"/>
                </a:ext>
              </a:extLst>
            </p:cNvPr>
            <p:cNvGrpSpPr/>
            <p:nvPr/>
          </p:nvGrpSpPr>
          <p:grpSpPr>
            <a:xfrm>
              <a:off x="3172866" y="4792012"/>
              <a:ext cx="1260000" cy="1260000"/>
              <a:chOff x="2234152" y="3318234"/>
              <a:chExt cx="1260000" cy="1260000"/>
            </a:xfrm>
          </p:grpSpPr>
          <p:grpSp>
            <p:nvGrpSpPr>
              <p:cNvPr id="23" name="Group 22">
                <a:extLst>
                  <a:ext uri="{FF2B5EF4-FFF2-40B4-BE49-F238E27FC236}">
                    <a16:creationId xmlns:a16="http://schemas.microsoft.com/office/drawing/2014/main" id="{757BC579-45FB-449E-B591-756F7ED7FB92}"/>
                  </a:ext>
                </a:extLst>
              </p:cNvPr>
              <p:cNvGrpSpPr/>
              <p:nvPr/>
            </p:nvGrpSpPr>
            <p:grpSpPr>
              <a:xfrm>
                <a:off x="2234152" y="3318234"/>
                <a:ext cx="1260000" cy="1260000"/>
                <a:chOff x="2290713" y="3242561"/>
                <a:chExt cx="1818854" cy="1800000"/>
              </a:xfrm>
            </p:grpSpPr>
            <p:sp>
              <p:nvSpPr>
                <p:cNvPr id="25" name="Rechteck 16">
                  <a:extLst>
                    <a:ext uri="{FF2B5EF4-FFF2-40B4-BE49-F238E27FC236}">
                      <a16:creationId xmlns:a16="http://schemas.microsoft.com/office/drawing/2014/main" id="{4FC313EF-FF30-4715-BA45-CAEC40E68FE4}"/>
                    </a:ext>
                  </a:extLst>
                </p:cNvPr>
                <p:cNvSpPr/>
                <p:nvPr/>
              </p:nvSpPr>
              <p:spPr>
                <a:xfrm>
                  <a:off x="2309567" y="3242561"/>
                  <a:ext cx="1800000" cy="180000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cxnSp>
              <p:nvCxnSpPr>
                <p:cNvPr id="26" name="Gerader Verbinder 17">
                  <a:extLst>
                    <a:ext uri="{FF2B5EF4-FFF2-40B4-BE49-F238E27FC236}">
                      <a16:creationId xmlns:a16="http://schemas.microsoft.com/office/drawing/2014/main" id="{55CA8F22-FE31-4B5F-A85F-A5A71D12C9F6}"/>
                    </a:ext>
                  </a:extLst>
                </p:cNvPr>
                <p:cNvCxnSpPr>
                  <a:cxnSpLocks/>
                </p:cNvCxnSpPr>
                <p:nvPr/>
              </p:nvCxnSpPr>
              <p:spPr>
                <a:xfrm>
                  <a:off x="2888273"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Gerader Verbinder 18">
                  <a:extLst>
                    <a:ext uri="{FF2B5EF4-FFF2-40B4-BE49-F238E27FC236}">
                      <a16:creationId xmlns:a16="http://schemas.microsoft.com/office/drawing/2014/main" id="{EC115465-192B-4468-B7F0-D1B7DA9F7CDE}"/>
                    </a:ext>
                  </a:extLst>
                </p:cNvPr>
                <p:cNvCxnSpPr>
                  <a:cxnSpLocks/>
                </p:cNvCxnSpPr>
                <p:nvPr/>
              </p:nvCxnSpPr>
              <p:spPr>
                <a:xfrm>
                  <a:off x="3503336"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28" name="Gerader Verbinder 19">
                  <a:extLst>
                    <a:ext uri="{FF2B5EF4-FFF2-40B4-BE49-F238E27FC236}">
                      <a16:creationId xmlns:a16="http://schemas.microsoft.com/office/drawing/2014/main" id="{A080B010-49FE-463F-8D9E-D85D119DF693}"/>
                    </a:ext>
                  </a:extLst>
                </p:cNvPr>
                <p:cNvCxnSpPr>
                  <a:cxnSpLocks/>
                </p:cNvCxnSpPr>
                <p:nvPr/>
              </p:nvCxnSpPr>
              <p:spPr>
                <a:xfrm>
                  <a:off x="2290713" y="3835264"/>
                  <a:ext cx="18000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9" name="Gerader Verbinder 20">
                  <a:extLst>
                    <a:ext uri="{FF2B5EF4-FFF2-40B4-BE49-F238E27FC236}">
                      <a16:creationId xmlns:a16="http://schemas.microsoft.com/office/drawing/2014/main" id="{CAAAC883-BF80-459E-A22B-7B9397F49EB7}"/>
                    </a:ext>
                  </a:extLst>
                </p:cNvPr>
                <p:cNvCxnSpPr>
                  <a:cxnSpLocks/>
                </p:cNvCxnSpPr>
                <p:nvPr/>
              </p:nvCxnSpPr>
              <p:spPr>
                <a:xfrm>
                  <a:off x="2290713" y="4446460"/>
                  <a:ext cx="1800000"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24" name="TextBox 23">
                <a:extLst>
                  <a:ext uri="{FF2B5EF4-FFF2-40B4-BE49-F238E27FC236}">
                    <a16:creationId xmlns:a16="http://schemas.microsoft.com/office/drawing/2014/main" id="{4275F582-9016-4751-8F0F-DB82D6D358B7}"/>
                  </a:ext>
                </a:extLst>
              </p:cNvPr>
              <p:cNvSpPr txBox="1"/>
              <p:nvPr/>
            </p:nvSpPr>
            <p:spPr>
              <a:xfrm>
                <a:off x="2695762" y="3683909"/>
                <a:ext cx="324655" cy="477054"/>
              </a:xfrm>
              <a:prstGeom prst="rect">
                <a:avLst/>
              </a:prstGeom>
              <a:noFill/>
            </p:spPr>
            <p:txBody>
              <a:bodyPr wrap="square" rtlCol="0">
                <a:spAutoFit/>
              </a:bodyPr>
              <a:lstStyle/>
              <a:p>
                <a:pPr algn="ctr"/>
                <a:r>
                  <a:rPr lang="en-GB" sz="2500" dirty="0"/>
                  <a:t>+</a:t>
                </a:r>
              </a:p>
            </p:txBody>
          </p:sp>
        </p:grpSp>
        <p:sp>
          <p:nvSpPr>
            <p:cNvPr id="60" name="TextBox 59">
              <a:extLst>
                <a:ext uri="{FF2B5EF4-FFF2-40B4-BE49-F238E27FC236}">
                  <a16:creationId xmlns:a16="http://schemas.microsoft.com/office/drawing/2014/main" id="{E5CC10AE-1B01-40D1-921F-8657769B1E08}"/>
                </a:ext>
              </a:extLst>
            </p:cNvPr>
            <p:cNvSpPr txBox="1"/>
            <p:nvPr/>
          </p:nvSpPr>
          <p:spPr>
            <a:xfrm>
              <a:off x="3638116" y="5604493"/>
              <a:ext cx="324655" cy="477054"/>
            </a:xfrm>
            <a:prstGeom prst="rect">
              <a:avLst/>
            </a:prstGeom>
            <a:noFill/>
          </p:spPr>
          <p:txBody>
            <a:bodyPr wrap="square" rtlCol="0">
              <a:spAutoFit/>
            </a:bodyPr>
            <a:lstStyle/>
            <a:p>
              <a:pPr algn="ctr"/>
              <a:r>
                <a:rPr lang="en-GB" sz="2500" dirty="0"/>
                <a:t>7</a:t>
              </a:r>
            </a:p>
          </p:txBody>
        </p:sp>
      </p:grpSp>
      <p:grpSp>
        <p:nvGrpSpPr>
          <p:cNvPr id="6" name="Group 5">
            <a:extLst>
              <a:ext uri="{FF2B5EF4-FFF2-40B4-BE49-F238E27FC236}">
                <a16:creationId xmlns:a16="http://schemas.microsoft.com/office/drawing/2014/main" id="{F741662D-9886-455A-98FA-9915A6782CCC}"/>
              </a:ext>
            </a:extLst>
          </p:cNvPr>
          <p:cNvGrpSpPr/>
          <p:nvPr/>
        </p:nvGrpSpPr>
        <p:grpSpPr>
          <a:xfrm>
            <a:off x="3929003" y="4147749"/>
            <a:ext cx="1260000" cy="1265850"/>
            <a:chOff x="5059042" y="5055529"/>
            <a:chExt cx="1260000" cy="1265850"/>
          </a:xfrm>
        </p:grpSpPr>
        <p:grpSp>
          <p:nvGrpSpPr>
            <p:cNvPr id="30" name="Group 29">
              <a:extLst>
                <a:ext uri="{FF2B5EF4-FFF2-40B4-BE49-F238E27FC236}">
                  <a16:creationId xmlns:a16="http://schemas.microsoft.com/office/drawing/2014/main" id="{96C67222-90B4-47C9-8701-01BA57F4FCAA}"/>
                </a:ext>
              </a:extLst>
            </p:cNvPr>
            <p:cNvGrpSpPr/>
            <p:nvPr/>
          </p:nvGrpSpPr>
          <p:grpSpPr>
            <a:xfrm>
              <a:off x="5059042" y="5061379"/>
              <a:ext cx="1260000" cy="1260000"/>
              <a:chOff x="2234152" y="3318234"/>
              <a:chExt cx="1260000" cy="1260000"/>
            </a:xfrm>
          </p:grpSpPr>
          <p:grpSp>
            <p:nvGrpSpPr>
              <p:cNvPr id="31" name="Group 30">
                <a:extLst>
                  <a:ext uri="{FF2B5EF4-FFF2-40B4-BE49-F238E27FC236}">
                    <a16:creationId xmlns:a16="http://schemas.microsoft.com/office/drawing/2014/main" id="{A203B21B-656C-4843-A79D-72B54FF2850C}"/>
                  </a:ext>
                </a:extLst>
              </p:cNvPr>
              <p:cNvGrpSpPr/>
              <p:nvPr/>
            </p:nvGrpSpPr>
            <p:grpSpPr>
              <a:xfrm>
                <a:off x="2234152" y="3318234"/>
                <a:ext cx="1260000" cy="1260000"/>
                <a:chOff x="2290713" y="3242561"/>
                <a:chExt cx="1818854" cy="1800000"/>
              </a:xfrm>
            </p:grpSpPr>
            <p:sp>
              <p:nvSpPr>
                <p:cNvPr id="33" name="Rechteck 16">
                  <a:extLst>
                    <a:ext uri="{FF2B5EF4-FFF2-40B4-BE49-F238E27FC236}">
                      <a16:creationId xmlns:a16="http://schemas.microsoft.com/office/drawing/2014/main" id="{6D3A0BDE-6403-4A83-95CC-5A9623E099DB}"/>
                    </a:ext>
                  </a:extLst>
                </p:cNvPr>
                <p:cNvSpPr/>
                <p:nvPr/>
              </p:nvSpPr>
              <p:spPr>
                <a:xfrm>
                  <a:off x="2309567" y="3242561"/>
                  <a:ext cx="1800000" cy="180000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cxnSp>
              <p:nvCxnSpPr>
                <p:cNvPr id="34" name="Gerader Verbinder 17">
                  <a:extLst>
                    <a:ext uri="{FF2B5EF4-FFF2-40B4-BE49-F238E27FC236}">
                      <a16:creationId xmlns:a16="http://schemas.microsoft.com/office/drawing/2014/main" id="{1671B23E-6D18-46C8-AC07-99CC73817F6E}"/>
                    </a:ext>
                  </a:extLst>
                </p:cNvPr>
                <p:cNvCxnSpPr>
                  <a:cxnSpLocks/>
                </p:cNvCxnSpPr>
                <p:nvPr/>
              </p:nvCxnSpPr>
              <p:spPr>
                <a:xfrm>
                  <a:off x="2888273"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Gerader Verbinder 18">
                  <a:extLst>
                    <a:ext uri="{FF2B5EF4-FFF2-40B4-BE49-F238E27FC236}">
                      <a16:creationId xmlns:a16="http://schemas.microsoft.com/office/drawing/2014/main" id="{6C54582A-02FB-46F6-A1CA-EB992C316D8A}"/>
                    </a:ext>
                  </a:extLst>
                </p:cNvPr>
                <p:cNvCxnSpPr>
                  <a:cxnSpLocks/>
                </p:cNvCxnSpPr>
                <p:nvPr/>
              </p:nvCxnSpPr>
              <p:spPr>
                <a:xfrm>
                  <a:off x="3503336"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36" name="Gerader Verbinder 19">
                  <a:extLst>
                    <a:ext uri="{FF2B5EF4-FFF2-40B4-BE49-F238E27FC236}">
                      <a16:creationId xmlns:a16="http://schemas.microsoft.com/office/drawing/2014/main" id="{A1519A7E-011D-4DD9-8317-7BB3A0A6E4DF}"/>
                    </a:ext>
                  </a:extLst>
                </p:cNvPr>
                <p:cNvCxnSpPr>
                  <a:cxnSpLocks/>
                </p:cNvCxnSpPr>
                <p:nvPr/>
              </p:nvCxnSpPr>
              <p:spPr>
                <a:xfrm>
                  <a:off x="2290713" y="3835264"/>
                  <a:ext cx="18000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7" name="Gerader Verbinder 20">
                  <a:extLst>
                    <a:ext uri="{FF2B5EF4-FFF2-40B4-BE49-F238E27FC236}">
                      <a16:creationId xmlns:a16="http://schemas.microsoft.com/office/drawing/2014/main" id="{0CE3D3F4-3125-43E5-A7DC-B43A3C04CC76}"/>
                    </a:ext>
                  </a:extLst>
                </p:cNvPr>
                <p:cNvCxnSpPr>
                  <a:cxnSpLocks/>
                </p:cNvCxnSpPr>
                <p:nvPr/>
              </p:nvCxnSpPr>
              <p:spPr>
                <a:xfrm>
                  <a:off x="2290713" y="4446460"/>
                  <a:ext cx="1800000"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32" name="TextBox 31">
                <a:extLst>
                  <a:ext uri="{FF2B5EF4-FFF2-40B4-BE49-F238E27FC236}">
                    <a16:creationId xmlns:a16="http://schemas.microsoft.com/office/drawing/2014/main" id="{CAF78867-37DC-4210-9231-749DEF479419}"/>
                  </a:ext>
                </a:extLst>
              </p:cNvPr>
              <p:cNvSpPr txBox="1"/>
              <p:nvPr/>
            </p:nvSpPr>
            <p:spPr>
              <a:xfrm>
                <a:off x="2695762" y="3683909"/>
                <a:ext cx="324655" cy="477054"/>
              </a:xfrm>
              <a:prstGeom prst="rect">
                <a:avLst/>
              </a:prstGeom>
              <a:noFill/>
            </p:spPr>
            <p:txBody>
              <a:bodyPr wrap="square" rtlCol="0">
                <a:spAutoFit/>
              </a:bodyPr>
              <a:lstStyle/>
              <a:p>
                <a:pPr algn="ctr"/>
                <a:r>
                  <a:rPr lang="en-GB" sz="2500" dirty="0"/>
                  <a:t>+</a:t>
                </a:r>
              </a:p>
            </p:txBody>
          </p:sp>
        </p:grpSp>
        <p:sp>
          <p:nvSpPr>
            <p:cNvPr id="61" name="TextBox 60">
              <a:extLst>
                <a:ext uri="{FF2B5EF4-FFF2-40B4-BE49-F238E27FC236}">
                  <a16:creationId xmlns:a16="http://schemas.microsoft.com/office/drawing/2014/main" id="{A3661BA1-4BA1-450A-AEFF-82EEDD4DC9B8}"/>
                </a:ext>
              </a:extLst>
            </p:cNvPr>
            <p:cNvSpPr txBox="1"/>
            <p:nvPr/>
          </p:nvSpPr>
          <p:spPr>
            <a:xfrm>
              <a:off x="5938053" y="5055529"/>
              <a:ext cx="324655" cy="477054"/>
            </a:xfrm>
            <a:prstGeom prst="rect">
              <a:avLst/>
            </a:prstGeom>
            <a:noFill/>
          </p:spPr>
          <p:txBody>
            <a:bodyPr wrap="square" rtlCol="0">
              <a:spAutoFit/>
            </a:bodyPr>
            <a:lstStyle/>
            <a:p>
              <a:pPr algn="ctr"/>
              <a:r>
                <a:rPr lang="en-GB" sz="2500" dirty="0"/>
                <a:t>8</a:t>
              </a:r>
            </a:p>
          </p:txBody>
        </p:sp>
      </p:grpSp>
      <p:grpSp>
        <p:nvGrpSpPr>
          <p:cNvPr id="3" name="Group 2">
            <a:extLst>
              <a:ext uri="{FF2B5EF4-FFF2-40B4-BE49-F238E27FC236}">
                <a16:creationId xmlns:a16="http://schemas.microsoft.com/office/drawing/2014/main" id="{40E7FD0B-BC0B-46DB-BD91-151D6DC3F4A4}"/>
              </a:ext>
            </a:extLst>
          </p:cNvPr>
          <p:cNvGrpSpPr/>
          <p:nvPr/>
        </p:nvGrpSpPr>
        <p:grpSpPr>
          <a:xfrm>
            <a:off x="721312" y="3854349"/>
            <a:ext cx="1260000" cy="1292000"/>
            <a:chOff x="1178740" y="4378463"/>
            <a:chExt cx="1260000" cy="1292000"/>
          </a:xfrm>
        </p:grpSpPr>
        <p:grpSp>
          <p:nvGrpSpPr>
            <p:cNvPr id="21" name="Group 20">
              <a:extLst>
                <a:ext uri="{FF2B5EF4-FFF2-40B4-BE49-F238E27FC236}">
                  <a16:creationId xmlns:a16="http://schemas.microsoft.com/office/drawing/2014/main" id="{2E7F8948-4112-40ED-8343-9D19C9D5ABA8}"/>
                </a:ext>
              </a:extLst>
            </p:cNvPr>
            <p:cNvGrpSpPr/>
            <p:nvPr/>
          </p:nvGrpSpPr>
          <p:grpSpPr>
            <a:xfrm>
              <a:off x="1178740" y="4410463"/>
              <a:ext cx="1260000" cy="1260000"/>
              <a:chOff x="2234152" y="3318234"/>
              <a:chExt cx="1260000" cy="1260000"/>
            </a:xfrm>
          </p:grpSpPr>
          <p:grpSp>
            <p:nvGrpSpPr>
              <p:cNvPr id="18" name="Group 17">
                <a:extLst>
                  <a:ext uri="{FF2B5EF4-FFF2-40B4-BE49-F238E27FC236}">
                    <a16:creationId xmlns:a16="http://schemas.microsoft.com/office/drawing/2014/main" id="{634670F6-1C27-418A-BA63-EA09D512BAA9}"/>
                  </a:ext>
                </a:extLst>
              </p:cNvPr>
              <p:cNvGrpSpPr/>
              <p:nvPr/>
            </p:nvGrpSpPr>
            <p:grpSpPr>
              <a:xfrm>
                <a:off x="2234152" y="3318234"/>
                <a:ext cx="1260000" cy="1260000"/>
                <a:chOff x="2290713" y="3242561"/>
                <a:chExt cx="1818854" cy="1800000"/>
              </a:xfrm>
            </p:grpSpPr>
            <p:sp>
              <p:nvSpPr>
                <p:cNvPr id="7" name="Rechteck 16">
                  <a:extLst>
                    <a:ext uri="{FF2B5EF4-FFF2-40B4-BE49-F238E27FC236}">
                      <a16:creationId xmlns:a16="http://schemas.microsoft.com/office/drawing/2014/main" id="{38AF6087-D8FC-4E7B-B296-0175DD69B82D}"/>
                    </a:ext>
                  </a:extLst>
                </p:cNvPr>
                <p:cNvSpPr/>
                <p:nvPr/>
              </p:nvSpPr>
              <p:spPr>
                <a:xfrm>
                  <a:off x="2309567" y="3242561"/>
                  <a:ext cx="1800000" cy="180000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cxnSp>
              <p:nvCxnSpPr>
                <p:cNvPr id="8" name="Gerader Verbinder 17">
                  <a:extLst>
                    <a:ext uri="{FF2B5EF4-FFF2-40B4-BE49-F238E27FC236}">
                      <a16:creationId xmlns:a16="http://schemas.microsoft.com/office/drawing/2014/main" id="{EC5CD337-AF87-42B7-B6D5-38174A5C8C9A}"/>
                    </a:ext>
                  </a:extLst>
                </p:cNvPr>
                <p:cNvCxnSpPr>
                  <a:cxnSpLocks/>
                </p:cNvCxnSpPr>
                <p:nvPr/>
              </p:nvCxnSpPr>
              <p:spPr>
                <a:xfrm>
                  <a:off x="2888273"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Gerader Verbinder 18">
                  <a:extLst>
                    <a:ext uri="{FF2B5EF4-FFF2-40B4-BE49-F238E27FC236}">
                      <a16:creationId xmlns:a16="http://schemas.microsoft.com/office/drawing/2014/main" id="{7900033A-B90C-4717-A18E-E59436CACCF9}"/>
                    </a:ext>
                  </a:extLst>
                </p:cNvPr>
                <p:cNvCxnSpPr>
                  <a:cxnSpLocks/>
                </p:cNvCxnSpPr>
                <p:nvPr/>
              </p:nvCxnSpPr>
              <p:spPr>
                <a:xfrm>
                  <a:off x="3503336"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Gerader Verbinder 19">
                  <a:extLst>
                    <a:ext uri="{FF2B5EF4-FFF2-40B4-BE49-F238E27FC236}">
                      <a16:creationId xmlns:a16="http://schemas.microsoft.com/office/drawing/2014/main" id="{1D23231F-0D6C-4337-A946-0813213A1DFE}"/>
                    </a:ext>
                  </a:extLst>
                </p:cNvPr>
                <p:cNvCxnSpPr>
                  <a:cxnSpLocks/>
                </p:cNvCxnSpPr>
                <p:nvPr/>
              </p:nvCxnSpPr>
              <p:spPr>
                <a:xfrm>
                  <a:off x="2290713" y="3835264"/>
                  <a:ext cx="18000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1" name="Gerader Verbinder 20">
                  <a:extLst>
                    <a:ext uri="{FF2B5EF4-FFF2-40B4-BE49-F238E27FC236}">
                      <a16:creationId xmlns:a16="http://schemas.microsoft.com/office/drawing/2014/main" id="{6799A21C-2F75-4C4F-B8EE-12A0F1726907}"/>
                    </a:ext>
                  </a:extLst>
                </p:cNvPr>
                <p:cNvCxnSpPr>
                  <a:cxnSpLocks/>
                </p:cNvCxnSpPr>
                <p:nvPr/>
              </p:nvCxnSpPr>
              <p:spPr>
                <a:xfrm>
                  <a:off x="2290713" y="4446460"/>
                  <a:ext cx="1800000"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20" name="TextBox 19">
                <a:extLst>
                  <a:ext uri="{FF2B5EF4-FFF2-40B4-BE49-F238E27FC236}">
                    <a16:creationId xmlns:a16="http://schemas.microsoft.com/office/drawing/2014/main" id="{56789DA2-8CEF-407B-A454-3348BB5BDC35}"/>
                  </a:ext>
                </a:extLst>
              </p:cNvPr>
              <p:cNvSpPr txBox="1"/>
              <p:nvPr/>
            </p:nvSpPr>
            <p:spPr>
              <a:xfrm>
                <a:off x="2695762" y="3683909"/>
                <a:ext cx="324655" cy="477054"/>
              </a:xfrm>
              <a:prstGeom prst="rect">
                <a:avLst/>
              </a:prstGeom>
              <a:noFill/>
            </p:spPr>
            <p:txBody>
              <a:bodyPr wrap="square" rtlCol="0">
                <a:spAutoFit/>
              </a:bodyPr>
              <a:lstStyle/>
              <a:p>
                <a:pPr algn="ctr"/>
                <a:r>
                  <a:rPr lang="en-GB" sz="2500" dirty="0"/>
                  <a:t>+</a:t>
                </a:r>
              </a:p>
            </p:txBody>
          </p:sp>
        </p:grpSp>
        <p:sp>
          <p:nvSpPr>
            <p:cNvPr id="56" name="TextBox 55">
              <a:extLst>
                <a:ext uri="{FF2B5EF4-FFF2-40B4-BE49-F238E27FC236}">
                  <a16:creationId xmlns:a16="http://schemas.microsoft.com/office/drawing/2014/main" id="{6675C21F-08D0-47B8-8160-3DC6A5AE4F94}"/>
                </a:ext>
              </a:extLst>
            </p:cNvPr>
            <p:cNvSpPr txBox="1"/>
            <p:nvPr/>
          </p:nvSpPr>
          <p:spPr>
            <a:xfrm>
              <a:off x="1229921" y="4378463"/>
              <a:ext cx="324655" cy="477054"/>
            </a:xfrm>
            <a:prstGeom prst="rect">
              <a:avLst/>
            </a:prstGeom>
            <a:noFill/>
          </p:spPr>
          <p:txBody>
            <a:bodyPr wrap="square" rtlCol="0">
              <a:spAutoFit/>
            </a:bodyPr>
            <a:lstStyle/>
            <a:p>
              <a:pPr algn="ctr"/>
              <a:r>
                <a:rPr lang="en-GB" sz="2500" dirty="0"/>
                <a:t>2</a:t>
              </a:r>
            </a:p>
          </p:txBody>
        </p:sp>
      </p:grpSp>
      <p:cxnSp>
        <p:nvCxnSpPr>
          <p:cNvPr id="64" name="Straight Arrow Connector 63">
            <a:extLst>
              <a:ext uri="{FF2B5EF4-FFF2-40B4-BE49-F238E27FC236}">
                <a16:creationId xmlns:a16="http://schemas.microsoft.com/office/drawing/2014/main" id="{5FB8A554-57FA-404F-A8AE-F35C62BD2AD0}"/>
              </a:ext>
            </a:extLst>
          </p:cNvPr>
          <p:cNvCxnSpPr>
            <a:cxnSpLocks/>
          </p:cNvCxnSpPr>
          <p:nvPr/>
        </p:nvCxnSpPr>
        <p:spPr>
          <a:xfrm>
            <a:off x="793264" y="5759010"/>
            <a:ext cx="8466993" cy="74243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873486FF-DBE8-4171-8CE0-70FE34E6A594}"/>
              </a:ext>
            </a:extLst>
          </p:cNvPr>
          <p:cNvSpPr txBox="1"/>
          <p:nvPr/>
        </p:nvSpPr>
        <p:spPr>
          <a:xfrm>
            <a:off x="772493" y="3574656"/>
            <a:ext cx="1839334" cy="369332"/>
          </a:xfrm>
          <a:prstGeom prst="rect">
            <a:avLst/>
          </a:prstGeom>
          <a:noFill/>
        </p:spPr>
        <p:txBody>
          <a:bodyPr wrap="square" rtlCol="0">
            <a:spAutoFit/>
          </a:bodyPr>
          <a:lstStyle/>
          <a:p>
            <a:r>
              <a:rPr lang="en-GB" b="1" dirty="0" err="1"/>
              <a:t>Gerade</a:t>
            </a:r>
            <a:r>
              <a:rPr lang="en-GB" b="1" dirty="0"/>
              <a:t> -&gt; </a:t>
            </a:r>
            <a:r>
              <a:rPr lang="en-GB" b="1" dirty="0" err="1"/>
              <a:t>rechts</a:t>
            </a:r>
            <a:endParaRPr lang="en-GB" b="1" dirty="0"/>
          </a:p>
        </p:txBody>
      </p:sp>
      <p:sp>
        <p:nvSpPr>
          <p:cNvPr id="59" name="TextBox 58">
            <a:extLst>
              <a:ext uri="{FF2B5EF4-FFF2-40B4-BE49-F238E27FC236}">
                <a16:creationId xmlns:a16="http://schemas.microsoft.com/office/drawing/2014/main" id="{1620785C-A1D2-4CCB-ABB7-399FC819EF1F}"/>
              </a:ext>
            </a:extLst>
          </p:cNvPr>
          <p:cNvSpPr txBox="1"/>
          <p:nvPr/>
        </p:nvSpPr>
        <p:spPr>
          <a:xfrm>
            <a:off x="2291006" y="5285122"/>
            <a:ext cx="1725970" cy="646331"/>
          </a:xfrm>
          <a:prstGeom prst="rect">
            <a:avLst/>
          </a:prstGeom>
          <a:noFill/>
        </p:spPr>
        <p:txBody>
          <a:bodyPr wrap="square" rtlCol="0">
            <a:spAutoFit/>
          </a:bodyPr>
          <a:lstStyle/>
          <a:p>
            <a:r>
              <a:rPr lang="en-GB" b="1" dirty="0" err="1"/>
              <a:t>Ungerade</a:t>
            </a:r>
            <a:r>
              <a:rPr lang="en-GB" b="1" dirty="0"/>
              <a:t> -&gt; links</a:t>
            </a:r>
          </a:p>
        </p:txBody>
      </p:sp>
      <p:sp>
        <p:nvSpPr>
          <p:cNvPr id="63" name="TextBox 62">
            <a:extLst>
              <a:ext uri="{FF2B5EF4-FFF2-40B4-BE49-F238E27FC236}">
                <a16:creationId xmlns:a16="http://schemas.microsoft.com/office/drawing/2014/main" id="{1F508489-74CA-4C6D-914F-1B5AB78983E0}"/>
              </a:ext>
            </a:extLst>
          </p:cNvPr>
          <p:cNvSpPr txBox="1"/>
          <p:nvPr/>
        </p:nvSpPr>
        <p:spPr>
          <a:xfrm>
            <a:off x="3975943" y="3820342"/>
            <a:ext cx="1880082" cy="369332"/>
          </a:xfrm>
          <a:prstGeom prst="rect">
            <a:avLst/>
          </a:prstGeom>
          <a:noFill/>
        </p:spPr>
        <p:txBody>
          <a:bodyPr wrap="square" rtlCol="0">
            <a:spAutoFit/>
          </a:bodyPr>
          <a:lstStyle/>
          <a:p>
            <a:r>
              <a:rPr lang="en-GB" b="1" dirty="0" err="1"/>
              <a:t>Gerade</a:t>
            </a:r>
            <a:r>
              <a:rPr lang="en-GB" b="1" dirty="0"/>
              <a:t> -&gt; </a:t>
            </a:r>
            <a:r>
              <a:rPr lang="en-GB" b="1" dirty="0" err="1"/>
              <a:t>rechts</a:t>
            </a:r>
            <a:endParaRPr lang="en-GB" b="1" dirty="0"/>
          </a:p>
        </p:txBody>
      </p:sp>
      <p:sp>
        <p:nvSpPr>
          <p:cNvPr id="58" name="TextBox 57">
            <a:extLst>
              <a:ext uri="{FF2B5EF4-FFF2-40B4-BE49-F238E27FC236}">
                <a16:creationId xmlns:a16="http://schemas.microsoft.com/office/drawing/2014/main" id="{A5107846-BE08-4F11-A706-98402DE1E7B0}"/>
              </a:ext>
            </a:extLst>
          </p:cNvPr>
          <p:cNvSpPr txBox="1"/>
          <p:nvPr/>
        </p:nvSpPr>
        <p:spPr>
          <a:xfrm>
            <a:off x="8596949" y="3904279"/>
            <a:ext cx="1536566" cy="646331"/>
          </a:xfrm>
          <a:prstGeom prst="rect">
            <a:avLst/>
          </a:prstGeom>
          <a:noFill/>
        </p:spPr>
        <p:txBody>
          <a:bodyPr wrap="square" rtlCol="0">
            <a:spAutoFit/>
          </a:bodyPr>
          <a:lstStyle/>
          <a:p>
            <a:r>
              <a:rPr lang="en-GB" b="1" dirty="0" err="1"/>
              <a:t>Linke</a:t>
            </a:r>
            <a:r>
              <a:rPr lang="en-GB" b="1" dirty="0"/>
              <a:t> Taste </a:t>
            </a:r>
            <a:r>
              <a:rPr lang="en-GB" b="1" dirty="0" err="1"/>
              <a:t>drücken</a:t>
            </a:r>
            <a:r>
              <a:rPr lang="en-GB" b="1" dirty="0"/>
              <a:t> (C)</a:t>
            </a:r>
          </a:p>
        </p:txBody>
      </p:sp>
      <p:grpSp>
        <p:nvGrpSpPr>
          <p:cNvPr id="66" name="Group 65">
            <a:extLst>
              <a:ext uri="{FF2B5EF4-FFF2-40B4-BE49-F238E27FC236}">
                <a16:creationId xmlns:a16="http://schemas.microsoft.com/office/drawing/2014/main" id="{36374336-2DDB-40C7-8481-A5C56B2619EE}"/>
              </a:ext>
            </a:extLst>
          </p:cNvPr>
          <p:cNvGrpSpPr/>
          <p:nvPr/>
        </p:nvGrpSpPr>
        <p:grpSpPr>
          <a:xfrm>
            <a:off x="8596949" y="4559635"/>
            <a:ext cx="1246939" cy="1260000"/>
            <a:chOff x="7842174" y="4961084"/>
            <a:chExt cx="1246939" cy="1260000"/>
          </a:xfrm>
        </p:grpSpPr>
        <p:sp>
          <p:nvSpPr>
            <p:cNvPr id="67" name="TextBox 66">
              <a:extLst>
                <a:ext uri="{FF2B5EF4-FFF2-40B4-BE49-F238E27FC236}">
                  <a16:creationId xmlns:a16="http://schemas.microsoft.com/office/drawing/2014/main" id="{43392FB2-069D-4742-91BC-E84F1A2A8E7A}"/>
                </a:ext>
              </a:extLst>
            </p:cNvPr>
            <p:cNvSpPr txBox="1"/>
            <p:nvPr/>
          </p:nvSpPr>
          <p:spPr>
            <a:xfrm>
              <a:off x="7862648" y="5352557"/>
              <a:ext cx="324655" cy="477054"/>
            </a:xfrm>
            <a:prstGeom prst="rect">
              <a:avLst/>
            </a:prstGeom>
            <a:noFill/>
          </p:spPr>
          <p:txBody>
            <a:bodyPr wrap="square" rtlCol="0">
              <a:spAutoFit/>
            </a:bodyPr>
            <a:lstStyle/>
            <a:p>
              <a:pPr algn="ctr"/>
              <a:r>
                <a:rPr lang="en-GB" sz="2500" dirty="0">
                  <a:solidFill>
                    <a:srgbClr val="00B050"/>
                  </a:solidFill>
                </a:rPr>
                <a:t>L</a:t>
              </a:r>
            </a:p>
          </p:txBody>
        </p:sp>
        <p:sp>
          <p:nvSpPr>
            <p:cNvPr id="68" name="TextBox 67">
              <a:extLst>
                <a:ext uri="{FF2B5EF4-FFF2-40B4-BE49-F238E27FC236}">
                  <a16:creationId xmlns:a16="http://schemas.microsoft.com/office/drawing/2014/main" id="{4EFC06FA-869A-4DB7-B2B8-DC14E531BA02}"/>
                </a:ext>
              </a:extLst>
            </p:cNvPr>
            <p:cNvSpPr txBox="1"/>
            <p:nvPr/>
          </p:nvSpPr>
          <p:spPr>
            <a:xfrm>
              <a:off x="8716884" y="5352557"/>
              <a:ext cx="324655" cy="477054"/>
            </a:xfrm>
            <a:prstGeom prst="rect">
              <a:avLst/>
            </a:prstGeom>
            <a:noFill/>
          </p:spPr>
          <p:txBody>
            <a:bodyPr wrap="square" rtlCol="0">
              <a:spAutoFit/>
            </a:bodyPr>
            <a:lstStyle/>
            <a:p>
              <a:pPr algn="ctr"/>
              <a:r>
                <a:rPr lang="en-GB" sz="2500" dirty="0">
                  <a:solidFill>
                    <a:srgbClr val="FF0000"/>
                  </a:solidFill>
                </a:rPr>
                <a:t>R</a:t>
              </a:r>
            </a:p>
          </p:txBody>
        </p:sp>
        <p:sp>
          <p:nvSpPr>
            <p:cNvPr id="69" name="Rechteck 16">
              <a:extLst>
                <a:ext uri="{FF2B5EF4-FFF2-40B4-BE49-F238E27FC236}">
                  <a16:creationId xmlns:a16="http://schemas.microsoft.com/office/drawing/2014/main" id="{E882A3E5-D6B9-4A16-84DC-A79E9C529374}"/>
                </a:ext>
              </a:extLst>
            </p:cNvPr>
            <p:cNvSpPr/>
            <p:nvPr/>
          </p:nvSpPr>
          <p:spPr>
            <a:xfrm>
              <a:off x="7842174" y="4961084"/>
              <a:ext cx="1246939" cy="126000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grpSp>
      <p:grpSp>
        <p:nvGrpSpPr>
          <p:cNvPr id="70" name="Group 69">
            <a:extLst>
              <a:ext uri="{FF2B5EF4-FFF2-40B4-BE49-F238E27FC236}">
                <a16:creationId xmlns:a16="http://schemas.microsoft.com/office/drawing/2014/main" id="{53791C84-65E8-4A9B-9CD9-5A3434C762A6}"/>
              </a:ext>
            </a:extLst>
          </p:cNvPr>
          <p:cNvGrpSpPr/>
          <p:nvPr/>
        </p:nvGrpSpPr>
        <p:grpSpPr>
          <a:xfrm>
            <a:off x="7000899" y="4427455"/>
            <a:ext cx="1260000" cy="1279260"/>
            <a:chOff x="6023934" y="4823682"/>
            <a:chExt cx="1260000" cy="1279260"/>
          </a:xfrm>
        </p:grpSpPr>
        <p:sp>
          <p:nvSpPr>
            <p:cNvPr id="71" name="TextBox 70">
              <a:extLst>
                <a:ext uri="{FF2B5EF4-FFF2-40B4-BE49-F238E27FC236}">
                  <a16:creationId xmlns:a16="http://schemas.microsoft.com/office/drawing/2014/main" id="{D669C908-BCCA-4891-B3A3-54C653864DB6}"/>
                </a:ext>
              </a:extLst>
            </p:cNvPr>
            <p:cNvSpPr txBox="1"/>
            <p:nvPr/>
          </p:nvSpPr>
          <p:spPr>
            <a:xfrm>
              <a:off x="6090619" y="4823682"/>
              <a:ext cx="324655" cy="477054"/>
            </a:xfrm>
            <a:prstGeom prst="rect">
              <a:avLst/>
            </a:prstGeom>
            <a:noFill/>
          </p:spPr>
          <p:txBody>
            <a:bodyPr wrap="square" rtlCol="0">
              <a:spAutoFit/>
            </a:bodyPr>
            <a:lstStyle/>
            <a:p>
              <a:pPr algn="ctr"/>
              <a:r>
                <a:rPr lang="en-GB" sz="2500" dirty="0"/>
                <a:t>2</a:t>
              </a:r>
            </a:p>
          </p:txBody>
        </p:sp>
        <p:grpSp>
          <p:nvGrpSpPr>
            <p:cNvPr id="72" name="Group 71">
              <a:extLst>
                <a:ext uri="{FF2B5EF4-FFF2-40B4-BE49-F238E27FC236}">
                  <a16:creationId xmlns:a16="http://schemas.microsoft.com/office/drawing/2014/main" id="{281F898B-CD3C-46CD-B6F3-4EBD778261F9}"/>
                </a:ext>
              </a:extLst>
            </p:cNvPr>
            <p:cNvGrpSpPr/>
            <p:nvPr/>
          </p:nvGrpSpPr>
          <p:grpSpPr>
            <a:xfrm>
              <a:off x="6023934" y="4842942"/>
              <a:ext cx="1260000" cy="1260000"/>
              <a:chOff x="2234152" y="3318234"/>
              <a:chExt cx="1260000" cy="1260000"/>
            </a:xfrm>
          </p:grpSpPr>
          <p:grpSp>
            <p:nvGrpSpPr>
              <p:cNvPr id="73" name="Group 72">
                <a:extLst>
                  <a:ext uri="{FF2B5EF4-FFF2-40B4-BE49-F238E27FC236}">
                    <a16:creationId xmlns:a16="http://schemas.microsoft.com/office/drawing/2014/main" id="{C247E62D-4808-45F9-9EE9-ACAA3A332E42}"/>
                  </a:ext>
                </a:extLst>
              </p:cNvPr>
              <p:cNvGrpSpPr/>
              <p:nvPr/>
            </p:nvGrpSpPr>
            <p:grpSpPr>
              <a:xfrm>
                <a:off x="2234152" y="3318234"/>
                <a:ext cx="1260000" cy="1260000"/>
                <a:chOff x="2290713" y="3242561"/>
                <a:chExt cx="1818854" cy="1800000"/>
              </a:xfrm>
            </p:grpSpPr>
            <p:sp>
              <p:nvSpPr>
                <p:cNvPr id="75" name="Rechteck 16">
                  <a:extLst>
                    <a:ext uri="{FF2B5EF4-FFF2-40B4-BE49-F238E27FC236}">
                      <a16:creationId xmlns:a16="http://schemas.microsoft.com/office/drawing/2014/main" id="{3E25BFCF-A669-4484-9CA0-7F92F3CBD3B1}"/>
                    </a:ext>
                  </a:extLst>
                </p:cNvPr>
                <p:cNvSpPr/>
                <p:nvPr/>
              </p:nvSpPr>
              <p:spPr>
                <a:xfrm>
                  <a:off x="2309567" y="3242561"/>
                  <a:ext cx="1800000" cy="180000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cxnSp>
              <p:nvCxnSpPr>
                <p:cNvPr id="76" name="Gerader Verbinder 17">
                  <a:extLst>
                    <a:ext uri="{FF2B5EF4-FFF2-40B4-BE49-F238E27FC236}">
                      <a16:creationId xmlns:a16="http://schemas.microsoft.com/office/drawing/2014/main" id="{3EEA0D81-6F9D-4701-9949-5E768B1FBE73}"/>
                    </a:ext>
                  </a:extLst>
                </p:cNvPr>
                <p:cNvCxnSpPr>
                  <a:cxnSpLocks/>
                </p:cNvCxnSpPr>
                <p:nvPr/>
              </p:nvCxnSpPr>
              <p:spPr>
                <a:xfrm>
                  <a:off x="2888273"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77" name="Gerader Verbinder 18">
                  <a:extLst>
                    <a:ext uri="{FF2B5EF4-FFF2-40B4-BE49-F238E27FC236}">
                      <a16:creationId xmlns:a16="http://schemas.microsoft.com/office/drawing/2014/main" id="{7FCE7C5E-C76A-4738-ABF4-F89535380AC7}"/>
                    </a:ext>
                  </a:extLst>
                </p:cNvPr>
                <p:cNvCxnSpPr>
                  <a:cxnSpLocks/>
                </p:cNvCxnSpPr>
                <p:nvPr/>
              </p:nvCxnSpPr>
              <p:spPr>
                <a:xfrm>
                  <a:off x="3503336"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78" name="Gerader Verbinder 19">
                  <a:extLst>
                    <a:ext uri="{FF2B5EF4-FFF2-40B4-BE49-F238E27FC236}">
                      <a16:creationId xmlns:a16="http://schemas.microsoft.com/office/drawing/2014/main" id="{3E28D67E-68E5-4B59-A525-70B0AABE32C1}"/>
                    </a:ext>
                  </a:extLst>
                </p:cNvPr>
                <p:cNvCxnSpPr>
                  <a:cxnSpLocks/>
                </p:cNvCxnSpPr>
                <p:nvPr/>
              </p:nvCxnSpPr>
              <p:spPr>
                <a:xfrm>
                  <a:off x="2290713" y="3835264"/>
                  <a:ext cx="18000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79" name="Gerader Verbinder 20">
                  <a:extLst>
                    <a:ext uri="{FF2B5EF4-FFF2-40B4-BE49-F238E27FC236}">
                      <a16:creationId xmlns:a16="http://schemas.microsoft.com/office/drawing/2014/main" id="{B35A4998-DF86-4882-916C-5CEE8ED9017C}"/>
                    </a:ext>
                  </a:extLst>
                </p:cNvPr>
                <p:cNvCxnSpPr>
                  <a:cxnSpLocks/>
                </p:cNvCxnSpPr>
                <p:nvPr/>
              </p:nvCxnSpPr>
              <p:spPr>
                <a:xfrm>
                  <a:off x="2290713" y="4446460"/>
                  <a:ext cx="1800000"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74" name="TextBox 73">
                <a:extLst>
                  <a:ext uri="{FF2B5EF4-FFF2-40B4-BE49-F238E27FC236}">
                    <a16:creationId xmlns:a16="http://schemas.microsoft.com/office/drawing/2014/main" id="{50955718-A3FC-494E-A5FF-D5813CC6AF84}"/>
                  </a:ext>
                </a:extLst>
              </p:cNvPr>
              <p:cNvSpPr txBox="1"/>
              <p:nvPr/>
            </p:nvSpPr>
            <p:spPr>
              <a:xfrm>
                <a:off x="2695762" y="3683909"/>
                <a:ext cx="324655" cy="477054"/>
              </a:xfrm>
              <a:prstGeom prst="rect">
                <a:avLst/>
              </a:prstGeom>
              <a:noFill/>
            </p:spPr>
            <p:txBody>
              <a:bodyPr wrap="square" rtlCol="0">
                <a:spAutoFit/>
              </a:bodyPr>
              <a:lstStyle/>
              <a:p>
                <a:pPr algn="ctr"/>
                <a:r>
                  <a:rPr lang="en-GB" sz="2500" dirty="0"/>
                  <a:t>+</a:t>
                </a:r>
              </a:p>
            </p:txBody>
          </p:sp>
        </p:grpSp>
      </p:grpSp>
      <p:sp>
        <p:nvSpPr>
          <p:cNvPr id="80" name="TextBox 79">
            <a:extLst>
              <a:ext uri="{FF2B5EF4-FFF2-40B4-BE49-F238E27FC236}">
                <a16:creationId xmlns:a16="http://schemas.microsoft.com/office/drawing/2014/main" id="{267EC6B2-57D9-47EA-9B5A-09E5EE1AC4EF}"/>
              </a:ext>
            </a:extLst>
          </p:cNvPr>
          <p:cNvSpPr txBox="1"/>
          <p:nvPr/>
        </p:nvSpPr>
        <p:spPr>
          <a:xfrm>
            <a:off x="7264587" y="3954655"/>
            <a:ext cx="732624" cy="477054"/>
          </a:xfrm>
          <a:prstGeom prst="rect">
            <a:avLst/>
          </a:prstGeom>
          <a:noFill/>
        </p:spPr>
        <p:txBody>
          <a:bodyPr wrap="square" rtlCol="0">
            <a:spAutoFit/>
          </a:bodyPr>
          <a:lstStyle/>
          <a:p>
            <a:r>
              <a:rPr lang="en-GB" sz="2500" dirty="0">
                <a:solidFill>
                  <a:srgbClr val="00B050"/>
                </a:solidFill>
              </a:rPr>
              <a:t>“JA”</a:t>
            </a:r>
          </a:p>
        </p:txBody>
      </p:sp>
      <p:sp>
        <p:nvSpPr>
          <p:cNvPr id="81" name="Arrow: Right 80">
            <a:extLst>
              <a:ext uri="{FF2B5EF4-FFF2-40B4-BE49-F238E27FC236}">
                <a16:creationId xmlns:a16="http://schemas.microsoft.com/office/drawing/2014/main" id="{F875106B-5281-4A24-8AB7-1BD86A5AC0F7}"/>
              </a:ext>
            </a:extLst>
          </p:cNvPr>
          <p:cNvSpPr/>
          <p:nvPr/>
        </p:nvSpPr>
        <p:spPr>
          <a:xfrm>
            <a:off x="10403341" y="6220823"/>
            <a:ext cx="1785150" cy="637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err="1"/>
              <a:t>Üben</a:t>
            </a:r>
            <a:r>
              <a:rPr lang="en-GB" sz="1500" dirty="0"/>
              <a:t> </a:t>
            </a:r>
            <a:r>
              <a:rPr lang="en-GB" sz="1500" dirty="0" err="1"/>
              <a:t>mit</a:t>
            </a:r>
            <a:r>
              <a:rPr lang="en-GB" sz="1500" dirty="0"/>
              <a:t> “M”</a:t>
            </a:r>
          </a:p>
        </p:txBody>
      </p:sp>
      <p:grpSp>
        <p:nvGrpSpPr>
          <p:cNvPr id="65" name="Group 64">
            <a:extLst>
              <a:ext uri="{FF2B5EF4-FFF2-40B4-BE49-F238E27FC236}">
                <a16:creationId xmlns:a16="http://schemas.microsoft.com/office/drawing/2014/main" id="{83364916-B029-4C05-8858-E9E2715F616E}"/>
              </a:ext>
            </a:extLst>
          </p:cNvPr>
          <p:cNvGrpSpPr/>
          <p:nvPr/>
        </p:nvGrpSpPr>
        <p:grpSpPr>
          <a:xfrm>
            <a:off x="8588245" y="4550610"/>
            <a:ext cx="1246939" cy="1260000"/>
            <a:chOff x="1761819" y="3713483"/>
            <a:chExt cx="1246939" cy="1260000"/>
          </a:xfrm>
        </p:grpSpPr>
        <p:sp>
          <p:nvSpPr>
            <p:cNvPr id="82" name="TextBox 81">
              <a:extLst>
                <a:ext uri="{FF2B5EF4-FFF2-40B4-BE49-F238E27FC236}">
                  <a16:creationId xmlns:a16="http://schemas.microsoft.com/office/drawing/2014/main" id="{03BF0488-508E-45B1-8B41-F055A3C0C9DD}"/>
                </a:ext>
              </a:extLst>
            </p:cNvPr>
            <p:cNvSpPr txBox="1"/>
            <p:nvPr/>
          </p:nvSpPr>
          <p:spPr>
            <a:xfrm>
              <a:off x="2232284" y="4101763"/>
              <a:ext cx="324655" cy="477054"/>
            </a:xfrm>
            <a:prstGeom prst="rect">
              <a:avLst/>
            </a:prstGeom>
            <a:noFill/>
          </p:spPr>
          <p:txBody>
            <a:bodyPr wrap="square" rtlCol="0">
              <a:spAutoFit/>
            </a:bodyPr>
            <a:lstStyle/>
            <a:p>
              <a:pPr algn="ctr"/>
              <a:r>
                <a:rPr lang="en-GB" sz="2500" dirty="0"/>
                <a:t>+</a:t>
              </a:r>
            </a:p>
          </p:txBody>
        </p:sp>
        <p:cxnSp>
          <p:nvCxnSpPr>
            <p:cNvPr id="83" name="Gerader Verbinder 17">
              <a:extLst>
                <a:ext uri="{FF2B5EF4-FFF2-40B4-BE49-F238E27FC236}">
                  <a16:creationId xmlns:a16="http://schemas.microsoft.com/office/drawing/2014/main" id="{FDC102F3-07CA-4B16-B40D-9FEB9E1AC6F1}"/>
                </a:ext>
              </a:extLst>
            </p:cNvPr>
            <p:cNvCxnSpPr>
              <a:cxnSpLocks/>
            </p:cNvCxnSpPr>
            <p:nvPr/>
          </p:nvCxnSpPr>
          <p:spPr>
            <a:xfrm>
              <a:off x="2175775" y="3713483"/>
              <a:ext cx="0" cy="126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84" name="Gerader Verbinder 18">
              <a:extLst>
                <a:ext uri="{FF2B5EF4-FFF2-40B4-BE49-F238E27FC236}">
                  <a16:creationId xmlns:a16="http://schemas.microsoft.com/office/drawing/2014/main" id="{A9A1BCF2-4430-46B7-84A1-4BF7A5F3C7AB}"/>
                </a:ext>
              </a:extLst>
            </p:cNvPr>
            <p:cNvCxnSpPr>
              <a:cxnSpLocks/>
            </p:cNvCxnSpPr>
            <p:nvPr/>
          </p:nvCxnSpPr>
          <p:spPr>
            <a:xfrm>
              <a:off x="2601856" y="3713483"/>
              <a:ext cx="0" cy="126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85" name="Gerader Verbinder 19">
              <a:extLst>
                <a:ext uri="{FF2B5EF4-FFF2-40B4-BE49-F238E27FC236}">
                  <a16:creationId xmlns:a16="http://schemas.microsoft.com/office/drawing/2014/main" id="{F0131D12-15CF-4C26-B854-C5B093D26967}"/>
                </a:ext>
              </a:extLst>
            </p:cNvPr>
            <p:cNvCxnSpPr>
              <a:cxnSpLocks/>
            </p:cNvCxnSpPr>
            <p:nvPr/>
          </p:nvCxnSpPr>
          <p:spPr>
            <a:xfrm>
              <a:off x="1761819" y="4128375"/>
              <a:ext cx="124693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86" name="Gerader Verbinder 20">
              <a:extLst>
                <a:ext uri="{FF2B5EF4-FFF2-40B4-BE49-F238E27FC236}">
                  <a16:creationId xmlns:a16="http://schemas.microsoft.com/office/drawing/2014/main" id="{A70A8DFA-3B0F-4F67-8693-E440E56FEF3E}"/>
                </a:ext>
              </a:extLst>
            </p:cNvPr>
            <p:cNvCxnSpPr>
              <a:cxnSpLocks/>
            </p:cNvCxnSpPr>
            <p:nvPr/>
          </p:nvCxnSpPr>
          <p:spPr>
            <a:xfrm>
              <a:off x="1761819" y="4556212"/>
              <a:ext cx="1246939" cy="0"/>
            </a:xfrm>
            <a:prstGeom prst="line">
              <a:avLst/>
            </a:prstGeom>
            <a:ln w="28575"/>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223160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8C8C8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14E9E9-4A3F-4F05-8E1B-1A44006B7C5C}"/>
              </a:ext>
            </a:extLst>
          </p:cNvPr>
          <p:cNvSpPr txBox="1"/>
          <p:nvPr/>
        </p:nvSpPr>
        <p:spPr>
          <a:xfrm>
            <a:off x="930111" y="980580"/>
            <a:ext cx="10331778" cy="707886"/>
          </a:xfrm>
          <a:prstGeom prst="rect">
            <a:avLst/>
          </a:prstGeom>
          <a:noFill/>
        </p:spPr>
        <p:txBody>
          <a:bodyPr wrap="square" rtlCol="0">
            <a:spAutoFit/>
          </a:bodyPr>
          <a:lstStyle/>
          <a:p>
            <a:pPr algn="ctr"/>
            <a:r>
              <a:rPr lang="en-GB" sz="4000" dirty="0" err="1">
                <a:solidFill>
                  <a:schemeClr val="bg1"/>
                </a:solidFill>
              </a:rPr>
              <a:t>Übung</a:t>
            </a:r>
            <a:r>
              <a:rPr lang="en-GB" sz="4000" dirty="0">
                <a:solidFill>
                  <a:schemeClr val="bg1"/>
                </a:solidFill>
              </a:rPr>
              <a:t> </a:t>
            </a:r>
            <a:r>
              <a:rPr lang="en-GB" sz="4000" dirty="0" err="1">
                <a:solidFill>
                  <a:schemeClr val="bg1"/>
                </a:solidFill>
              </a:rPr>
              <a:t>geschafft</a:t>
            </a:r>
            <a:r>
              <a:rPr lang="en-GB" sz="4000" dirty="0">
                <a:solidFill>
                  <a:schemeClr val="bg1"/>
                </a:solidFill>
              </a:rPr>
              <a:t>!</a:t>
            </a:r>
          </a:p>
        </p:txBody>
      </p:sp>
      <p:sp>
        <p:nvSpPr>
          <p:cNvPr id="2" name="TextBox 1">
            <a:extLst>
              <a:ext uri="{FF2B5EF4-FFF2-40B4-BE49-F238E27FC236}">
                <a16:creationId xmlns:a16="http://schemas.microsoft.com/office/drawing/2014/main" id="{092E6DE1-5317-43ED-B1A4-05F29189A780}"/>
              </a:ext>
            </a:extLst>
          </p:cNvPr>
          <p:cNvSpPr txBox="1"/>
          <p:nvPr/>
        </p:nvSpPr>
        <p:spPr>
          <a:xfrm>
            <a:off x="1150070" y="2398929"/>
            <a:ext cx="9235126" cy="4493538"/>
          </a:xfrm>
          <a:prstGeom prst="rect">
            <a:avLst/>
          </a:prstGeom>
          <a:noFill/>
        </p:spPr>
        <p:txBody>
          <a:bodyPr wrap="square" rtlCol="0">
            <a:spAutoFit/>
          </a:bodyPr>
          <a:lstStyle/>
          <a:p>
            <a:r>
              <a:rPr lang="en-GB" sz="2200" dirty="0"/>
              <a:t>Sie </a:t>
            </a:r>
            <a:r>
              <a:rPr lang="en-GB" sz="2200" dirty="0" err="1"/>
              <a:t>haben</a:t>
            </a:r>
            <a:r>
              <a:rPr lang="en-GB" sz="2200" dirty="0"/>
              <a:t> die </a:t>
            </a:r>
            <a:r>
              <a:rPr lang="en-GB" sz="2200" dirty="0" err="1"/>
              <a:t>Übungsaufgaben</a:t>
            </a:r>
            <a:r>
              <a:rPr lang="en-GB" sz="2200" dirty="0"/>
              <a:t> </a:t>
            </a:r>
            <a:r>
              <a:rPr lang="en-GB" sz="2200" dirty="0" err="1"/>
              <a:t>erfolgreich</a:t>
            </a:r>
            <a:r>
              <a:rPr lang="en-GB" sz="2200" dirty="0"/>
              <a:t> </a:t>
            </a:r>
            <a:r>
              <a:rPr lang="en-GB" sz="2200" dirty="0" err="1"/>
              <a:t>abgeschlossen</a:t>
            </a:r>
            <a:r>
              <a:rPr lang="en-GB" sz="2200" dirty="0"/>
              <a:t>. </a:t>
            </a:r>
            <a:r>
              <a:rPr lang="en-GB" sz="2200" dirty="0" err="1"/>
              <a:t>Drücken</a:t>
            </a:r>
            <a:r>
              <a:rPr lang="en-GB" sz="2200" dirty="0"/>
              <a:t> Sie </a:t>
            </a:r>
            <a:r>
              <a:rPr lang="en-GB" sz="2200" b="1" dirty="0"/>
              <a:t>“R”</a:t>
            </a:r>
            <a:r>
              <a:rPr lang="en-GB" sz="2200" dirty="0"/>
              <a:t>, um </a:t>
            </a:r>
            <a:r>
              <a:rPr lang="en-GB" sz="2200" dirty="0" err="1"/>
              <a:t>nochmal</a:t>
            </a:r>
            <a:r>
              <a:rPr lang="en-GB" sz="2200" dirty="0"/>
              <a:t> </a:t>
            </a:r>
            <a:r>
              <a:rPr lang="en-GB" sz="2200" dirty="0" err="1"/>
              <a:t>zu</a:t>
            </a:r>
            <a:r>
              <a:rPr lang="en-GB" sz="2200" dirty="0"/>
              <a:t> </a:t>
            </a:r>
            <a:r>
              <a:rPr lang="en-GB" sz="2200" b="1" dirty="0" err="1"/>
              <a:t>üben</a:t>
            </a:r>
            <a:r>
              <a:rPr lang="en-GB" sz="2200" dirty="0"/>
              <a:t>. </a:t>
            </a:r>
          </a:p>
          <a:p>
            <a:endParaRPr lang="en-GB" sz="2200" dirty="0"/>
          </a:p>
          <a:p>
            <a:r>
              <a:rPr lang="en-GB" sz="2200" b="1" dirty="0"/>
              <a:t>Bevor </a:t>
            </a:r>
            <a:r>
              <a:rPr lang="en-GB" sz="2200" b="1" dirty="0" err="1"/>
              <a:t>sie</a:t>
            </a:r>
            <a:r>
              <a:rPr lang="en-GB" sz="2200" b="1" dirty="0"/>
              <a:t> </a:t>
            </a:r>
            <a:r>
              <a:rPr lang="en-GB" sz="2200" b="1" dirty="0" err="1"/>
              <a:t>mit</a:t>
            </a:r>
            <a:r>
              <a:rPr lang="en-GB" sz="2200" b="1" dirty="0"/>
              <a:t> den </a:t>
            </a:r>
            <a:r>
              <a:rPr lang="en-GB" sz="2200" b="1" dirty="0" err="1"/>
              <a:t>richtigen</a:t>
            </a:r>
            <a:r>
              <a:rPr lang="en-GB" sz="2200" b="1" dirty="0"/>
              <a:t> </a:t>
            </a:r>
            <a:r>
              <a:rPr lang="en-GB" sz="2200" b="1" dirty="0" err="1"/>
              <a:t>Aufgaben</a:t>
            </a:r>
            <a:r>
              <a:rPr lang="en-GB" sz="2200" b="1" dirty="0"/>
              <a:t> </a:t>
            </a:r>
            <a:r>
              <a:rPr lang="en-GB" sz="2200" b="1" dirty="0" err="1"/>
              <a:t>beginnen</a:t>
            </a:r>
            <a:r>
              <a:rPr lang="en-GB" sz="2200" b="1" dirty="0"/>
              <a:t>, </a:t>
            </a:r>
            <a:r>
              <a:rPr lang="en-GB" sz="2200" b="1" dirty="0" err="1"/>
              <a:t>noch</a:t>
            </a:r>
            <a:r>
              <a:rPr lang="en-GB" sz="2200" b="1" dirty="0"/>
              <a:t> </a:t>
            </a:r>
            <a:r>
              <a:rPr lang="en-GB" sz="2200" b="1" dirty="0" err="1"/>
              <a:t>einige</a:t>
            </a:r>
            <a:r>
              <a:rPr lang="en-GB" sz="2200" b="1" dirty="0"/>
              <a:t> </a:t>
            </a:r>
            <a:r>
              <a:rPr lang="en-GB" sz="2200" b="1" dirty="0" err="1"/>
              <a:t>Anmerkungen</a:t>
            </a:r>
            <a:r>
              <a:rPr lang="en-GB" sz="2200" b="1" dirty="0"/>
              <a:t>:</a:t>
            </a:r>
          </a:p>
          <a:p>
            <a:pPr marL="285750" indent="-285750">
              <a:buFontTx/>
              <a:buChar char="-"/>
            </a:pPr>
            <a:r>
              <a:rPr lang="en-GB" sz="2200" dirty="0" err="1"/>
              <a:t>Merken</a:t>
            </a:r>
            <a:r>
              <a:rPr lang="en-GB" sz="2200" dirty="0"/>
              <a:t> Sie </a:t>
            </a:r>
            <a:r>
              <a:rPr lang="en-GB" sz="2200" dirty="0" err="1"/>
              <a:t>sich</a:t>
            </a:r>
            <a:r>
              <a:rPr lang="en-GB" sz="2200" dirty="0"/>
              <a:t> alle </a:t>
            </a:r>
            <a:r>
              <a:rPr lang="en-GB" sz="2200" dirty="0" err="1"/>
              <a:t>Zahlen</a:t>
            </a:r>
            <a:r>
              <a:rPr lang="en-GB" sz="2200" dirty="0"/>
              <a:t> und </a:t>
            </a:r>
            <a:r>
              <a:rPr lang="en-GB" sz="2200" dirty="0" err="1"/>
              <a:t>ihre</a:t>
            </a:r>
            <a:r>
              <a:rPr lang="en-GB" sz="2200" dirty="0"/>
              <a:t> </a:t>
            </a:r>
            <a:r>
              <a:rPr lang="en-GB" sz="2200" dirty="0" err="1"/>
              <a:t>Positionen</a:t>
            </a:r>
            <a:r>
              <a:rPr lang="en-GB" sz="2200" dirty="0"/>
              <a:t>.</a:t>
            </a:r>
          </a:p>
          <a:p>
            <a:pPr marL="285750" indent="-285750">
              <a:buFontTx/>
              <a:buChar char="-"/>
            </a:pPr>
            <a:r>
              <a:rPr lang="en-GB" sz="2200" dirty="0" err="1"/>
              <a:t>Nachdem</a:t>
            </a:r>
            <a:r>
              <a:rPr lang="en-GB" sz="2200" dirty="0"/>
              <a:t> </a:t>
            </a:r>
            <a:r>
              <a:rPr lang="en-GB" sz="2200" dirty="0" err="1"/>
              <a:t>eine</a:t>
            </a:r>
            <a:r>
              <a:rPr lang="en-GB" sz="2200" dirty="0"/>
              <a:t> </a:t>
            </a:r>
            <a:r>
              <a:rPr lang="en-GB" sz="2200" dirty="0" err="1"/>
              <a:t>Zahl</a:t>
            </a:r>
            <a:r>
              <a:rPr lang="en-GB" sz="2200" dirty="0"/>
              <a:t> </a:t>
            </a:r>
            <a:r>
              <a:rPr lang="en-GB" sz="2200" dirty="0" err="1"/>
              <a:t>gezeigt</a:t>
            </a:r>
            <a:r>
              <a:rPr lang="en-GB" sz="2200" dirty="0"/>
              <a:t> </a:t>
            </a:r>
            <a:r>
              <a:rPr lang="en-GB" sz="2200" dirty="0" err="1"/>
              <a:t>wurde</a:t>
            </a:r>
            <a:r>
              <a:rPr lang="en-GB" sz="2200" dirty="0"/>
              <a:t>, </a:t>
            </a:r>
            <a:r>
              <a:rPr lang="en-GB" sz="2200" dirty="0" err="1"/>
              <a:t>entscheiden</a:t>
            </a:r>
            <a:r>
              <a:rPr lang="en-GB" sz="2200" dirty="0"/>
              <a:t> Sie, </a:t>
            </a:r>
            <a:r>
              <a:rPr lang="en-GB" sz="2200" dirty="0" err="1"/>
              <a:t>ob</a:t>
            </a:r>
            <a:r>
              <a:rPr lang="en-GB" sz="2200" dirty="0"/>
              <a:t> </a:t>
            </a:r>
            <a:r>
              <a:rPr lang="en-GB" sz="2200" dirty="0" err="1"/>
              <a:t>diese</a:t>
            </a:r>
            <a:r>
              <a:rPr lang="en-GB" sz="2200" dirty="0"/>
              <a:t> </a:t>
            </a:r>
            <a:r>
              <a:rPr lang="en-GB" sz="2200" dirty="0" err="1"/>
              <a:t>oben</a:t>
            </a:r>
            <a:r>
              <a:rPr lang="en-GB" sz="2200" dirty="0"/>
              <a:t> </a:t>
            </a:r>
            <a:r>
              <a:rPr lang="en-GB" sz="2200" dirty="0" err="1"/>
              <a:t>oder</a:t>
            </a:r>
            <a:r>
              <a:rPr lang="en-GB" sz="2200" dirty="0"/>
              <a:t> </a:t>
            </a:r>
            <a:r>
              <a:rPr lang="en-GB" sz="2200" dirty="0" err="1"/>
              <a:t>unten</a:t>
            </a:r>
            <a:r>
              <a:rPr lang="en-GB" sz="2200" dirty="0"/>
              <a:t> </a:t>
            </a:r>
            <a:r>
              <a:rPr lang="en-GB" sz="2200" dirty="0" err="1"/>
              <a:t>gezeigt</a:t>
            </a:r>
            <a:r>
              <a:rPr lang="en-GB" sz="2200" dirty="0"/>
              <a:t> </a:t>
            </a:r>
            <a:r>
              <a:rPr lang="en-GB" sz="2200" dirty="0" err="1"/>
              <a:t>wurde</a:t>
            </a:r>
            <a:r>
              <a:rPr lang="en-GB" sz="2200" dirty="0"/>
              <a:t>.</a:t>
            </a:r>
          </a:p>
          <a:p>
            <a:pPr marL="285750" indent="-285750">
              <a:buFontTx/>
              <a:buChar char="-"/>
            </a:pPr>
            <a:r>
              <a:rPr lang="en-GB" sz="2200" dirty="0" err="1"/>
              <a:t>Drücken</a:t>
            </a:r>
            <a:r>
              <a:rPr lang="en-GB" sz="2200" dirty="0"/>
              <a:t> Sie die </a:t>
            </a:r>
            <a:r>
              <a:rPr lang="en-GB" sz="2200" b="1" dirty="0"/>
              <a:t>Taste C </a:t>
            </a:r>
            <a:r>
              <a:rPr lang="en-GB" sz="2200" dirty="0" err="1"/>
              <a:t>mit</a:t>
            </a:r>
            <a:r>
              <a:rPr lang="en-GB" sz="2200" dirty="0"/>
              <a:t> </a:t>
            </a:r>
            <a:r>
              <a:rPr lang="en-GB" sz="2200" dirty="0" err="1"/>
              <a:t>dem</a:t>
            </a:r>
            <a:r>
              <a:rPr lang="en-GB" sz="2200" dirty="0"/>
              <a:t> </a:t>
            </a:r>
            <a:r>
              <a:rPr lang="en-GB" sz="2200" b="1" dirty="0" err="1"/>
              <a:t>linken</a:t>
            </a:r>
            <a:r>
              <a:rPr lang="en-GB" sz="2200" b="1" dirty="0"/>
              <a:t> </a:t>
            </a:r>
            <a:r>
              <a:rPr lang="en-GB" sz="2200" b="1" dirty="0" err="1"/>
              <a:t>Zeigefinger</a:t>
            </a:r>
            <a:r>
              <a:rPr lang="en-GB" sz="2200" dirty="0"/>
              <a:t>, </a:t>
            </a:r>
            <a:r>
              <a:rPr lang="en-GB" sz="2200" dirty="0" err="1"/>
              <a:t>wenn</a:t>
            </a:r>
            <a:r>
              <a:rPr lang="en-GB" sz="2200" dirty="0"/>
              <a:t> die </a:t>
            </a:r>
            <a:r>
              <a:rPr lang="en-GB" sz="2200" dirty="0" err="1"/>
              <a:t>Zahl</a:t>
            </a:r>
            <a:r>
              <a:rPr lang="en-GB" sz="2200" dirty="0"/>
              <a:t> </a:t>
            </a:r>
            <a:r>
              <a:rPr lang="en-GB" sz="2200" b="1" dirty="0" err="1"/>
              <a:t>gerade</a:t>
            </a:r>
            <a:r>
              <a:rPr lang="en-GB" sz="2200" dirty="0"/>
              <a:t> </a:t>
            </a:r>
            <a:r>
              <a:rPr lang="en-GB" sz="2200" dirty="0" err="1"/>
              <a:t>ist</a:t>
            </a:r>
            <a:r>
              <a:rPr lang="en-GB" sz="2200" dirty="0"/>
              <a:t> und die </a:t>
            </a:r>
            <a:r>
              <a:rPr lang="en-GB" sz="2200" b="1" dirty="0"/>
              <a:t>Taste M </a:t>
            </a:r>
            <a:r>
              <a:rPr lang="en-GB" sz="2200" dirty="0" err="1"/>
              <a:t>mit</a:t>
            </a:r>
            <a:r>
              <a:rPr lang="en-GB" sz="2200" dirty="0"/>
              <a:t> </a:t>
            </a:r>
            <a:r>
              <a:rPr lang="en-GB" sz="2200" dirty="0" err="1"/>
              <a:t>dem</a:t>
            </a:r>
            <a:r>
              <a:rPr lang="en-GB" sz="2200" dirty="0"/>
              <a:t> </a:t>
            </a:r>
            <a:r>
              <a:rPr lang="en-GB" sz="2200" b="1" dirty="0" err="1"/>
              <a:t>rechten</a:t>
            </a:r>
            <a:r>
              <a:rPr lang="en-GB" sz="2200" b="1" dirty="0"/>
              <a:t> </a:t>
            </a:r>
            <a:r>
              <a:rPr lang="en-GB" sz="2200" b="1" dirty="0" err="1"/>
              <a:t>Zeigefinger</a:t>
            </a:r>
            <a:r>
              <a:rPr lang="en-GB" sz="2200" dirty="0"/>
              <a:t>, </a:t>
            </a:r>
            <a:r>
              <a:rPr lang="en-GB" sz="2200" dirty="0" err="1"/>
              <a:t>wenn</a:t>
            </a:r>
            <a:r>
              <a:rPr lang="en-GB" sz="2200" dirty="0"/>
              <a:t> die </a:t>
            </a:r>
            <a:r>
              <a:rPr lang="en-GB" sz="2200" dirty="0" err="1"/>
              <a:t>Zahl</a:t>
            </a:r>
            <a:r>
              <a:rPr lang="en-GB" sz="2200" dirty="0"/>
              <a:t> </a:t>
            </a:r>
            <a:r>
              <a:rPr lang="en-GB" sz="2200" b="1" dirty="0" err="1"/>
              <a:t>ungerade</a:t>
            </a:r>
            <a:r>
              <a:rPr lang="en-GB" sz="2200" dirty="0"/>
              <a:t> </a:t>
            </a:r>
            <a:r>
              <a:rPr lang="en-GB" sz="2200" dirty="0" err="1"/>
              <a:t>ist</a:t>
            </a:r>
            <a:r>
              <a:rPr lang="en-GB" sz="2200" dirty="0"/>
              <a:t>.</a:t>
            </a:r>
          </a:p>
          <a:p>
            <a:pPr marL="285750" indent="-285750">
              <a:buFontTx/>
              <a:buChar char="-"/>
            </a:pPr>
            <a:r>
              <a:rPr lang="en-GB" sz="2200" dirty="0" err="1"/>
              <a:t>Nach</a:t>
            </a:r>
            <a:r>
              <a:rPr lang="en-GB" sz="2200" dirty="0"/>
              <a:t> </a:t>
            </a:r>
            <a:r>
              <a:rPr lang="en-GB" sz="2200" dirty="0" err="1"/>
              <a:t>dem</a:t>
            </a:r>
            <a:r>
              <a:rPr lang="en-GB" sz="2200" dirty="0"/>
              <a:t> </a:t>
            </a:r>
            <a:r>
              <a:rPr lang="en-GB" sz="2200" dirty="0" err="1"/>
              <a:t>Fragezeichen</a:t>
            </a:r>
            <a:r>
              <a:rPr lang="en-GB" sz="2200" dirty="0"/>
              <a:t> </a:t>
            </a:r>
            <a:r>
              <a:rPr lang="en-GB" sz="2200" dirty="0" err="1"/>
              <a:t>wird</a:t>
            </a:r>
            <a:r>
              <a:rPr lang="en-GB" sz="2200" dirty="0"/>
              <a:t> </a:t>
            </a:r>
            <a:r>
              <a:rPr lang="en-GB" sz="2200" dirty="0" err="1"/>
              <a:t>wieder</a:t>
            </a:r>
            <a:r>
              <a:rPr lang="en-GB" sz="2200" dirty="0"/>
              <a:t> </a:t>
            </a:r>
            <a:r>
              <a:rPr lang="en-GB" sz="2200" dirty="0" err="1"/>
              <a:t>abgefragt</a:t>
            </a:r>
            <a:r>
              <a:rPr lang="en-GB" sz="2200" dirty="0"/>
              <a:t>, </a:t>
            </a:r>
            <a:r>
              <a:rPr lang="en-GB" sz="2200" dirty="0" err="1"/>
              <a:t>ob</a:t>
            </a:r>
            <a:r>
              <a:rPr lang="en-GB" sz="2200" dirty="0"/>
              <a:t> </a:t>
            </a:r>
            <a:r>
              <a:rPr lang="en-GB" sz="2200" dirty="0" err="1"/>
              <a:t>diese</a:t>
            </a:r>
            <a:r>
              <a:rPr lang="en-GB" sz="2200" dirty="0"/>
              <a:t> </a:t>
            </a:r>
            <a:r>
              <a:rPr lang="en-GB" sz="2200" dirty="0" err="1"/>
              <a:t>Zahl</a:t>
            </a:r>
            <a:r>
              <a:rPr lang="en-GB" sz="2200" dirty="0"/>
              <a:t> in </a:t>
            </a:r>
            <a:r>
              <a:rPr lang="en-GB" sz="2200" dirty="0" err="1"/>
              <a:t>genau</a:t>
            </a:r>
            <a:r>
              <a:rPr lang="en-GB" sz="2200" dirty="0"/>
              <a:t> </a:t>
            </a:r>
            <a:r>
              <a:rPr lang="en-GB" sz="2200" dirty="0" err="1"/>
              <a:t>dieser</a:t>
            </a:r>
            <a:r>
              <a:rPr lang="en-GB" sz="2200" dirty="0"/>
              <a:t> Position </a:t>
            </a:r>
            <a:r>
              <a:rPr lang="en-GB" sz="2200" dirty="0" err="1"/>
              <a:t>schonmal</a:t>
            </a:r>
            <a:r>
              <a:rPr lang="en-GB" sz="2200" dirty="0"/>
              <a:t> </a:t>
            </a:r>
            <a:r>
              <a:rPr lang="en-GB" sz="2200" dirty="0" err="1"/>
              <a:t>gezeigt</a:t>
            </a:r>
            <a:r>
              <a:rPr lang="en-GB" sz="2200" dirty="0"/>
              <a:t> </a:t>
            </a:r>
            <a:r>
              <a:rPr lang="en-GB" sz="2200" dirty="0" err="1"/>
              <a:t>wurde</a:t>
            </a:r>
            <a:r>
              <a:rPr lang="en-GB" sz="2200" dirty="0"/>
              <a:t>. Sie </a:t>
            </a:r>
            <a:r>
              <a:rPr lang="en-GB" sz="2200" dirty="0" err="1"/>
              <a:t>erhalten</a:t>
            </a:r>
            <a:r>
              <a:rPr lang="en-GB" sz="2200" dirty="0"/>
              <a:t> </a:t>
            </a:r>
            <a:r>
              <a:rPr lang="en-GB" sz="2200" dirty="0" err="1"/>
              <a:t>hier</a:t>
            </a:r>
            <a:r>
              <a:rPr lang="en-GB" sz="2200" dirty="0"/>
              <a:t> </a:t>
            </a:r>
            <a:r>
              <a:rPr lang="en-GB" sz="2200" dirty="0" err="1"/>
              <a:t>wieder</a:t>
            </a:r>
            <a:r>
              <a:rPr lang="en-GB" sz="2200" dirty="0"/>
              <a:t> </a:t>
            </a:r>
            <a:r>
              <a:rPr lang="en-GB" sz="2200" dirty="0" err="1"/>
              <a:t>einen</a:t>
            </a:r>
            <a:r>
              <a:rPr lang="en-GB" sz="2200" dirty="0"/>
              <a:t> </a:t>
            </a:r>
            <a:r>
              <a:rPr lang="en-GB" sz="2200" dirty="0" err="1"/>
              <a:t>Hinweis</a:t>
            </a:r>
            <a:r>
              <a:rPr lang="en-GB" sz="2200" dirty="0"/>
              <a:t>.</a:t>
            </a:r>
          </a:p>
          <a:p>
            <a:pPr marL="285750" indent="-285750">
              <a:buFontTx/>
              <a:buChar char="-"/>
            </a:pPr>
            <a:r>
              <a:rPr lang="en-GB" sz="2200" dirty="0" err="1"/>
              <a:t>Arbeiten</a:t>
            </a:r>
            <a:r>
              <a:rPr lang="en-GB" sz="2200" dirty="0"/>
              <a:t> Sie so schnell und </a:t>
            </a:r>
            <a:r>
              <a:rPr lang="en-GB" sz="2200" dirty="0" err="1"/>
              <a:t>genau</a:t>
            </a:r>
            <a:r>
              <a:rPr lang="en-GB" sz="2200" dirty="0"/>
              <a:t> </a:t>
            </a:r>
            <a:r>
              <a:rPr lang="en-GB" sz="2200" dirty="0" err="1"/>
              <a:t>wie</a:t>
            </a:r>
            <a:r>
              <a:rPr lang="en-GB" sz="2200" dirty="0"/>
              <a:t> </a:t>
            </a:r>
            <a:r>
              <a:rPr lang="en-GB" sz="2200" dirty="0" err="1"/>
              <a:t>möglich</a:t>
            </a:r>
            <a:r>
              <a:rPr lang="en-GB" sz="2200" dirty="0"/>
              <a:t>.</a:t>
            </a:r>
          </a:p>
          <a:p>
            <a:endParaRPr lang="en-GB" sz="2200" dirty="0"/>
          </a:p>
        </p:txBody>
      </p:sp>
      <p:sp>
        <p:nvSpPr>
          <p:cNvPr id="6" name="Arrow: Right 5">
            <a:extLst>
              <a:ext uri="{FF2B5EF4-FFF2-40B4-BE49-F238E27FC236}">
                <a16:creationId xmlns:a16="http://schemas.microsoft.com/office/drawing/2014/main" id="{1A31CB73-E04C-4A2E-A30B-9E3F18A6F75B}"/>
              </a:ext>
            </a:extLst>
          </p:cNvPr>
          <p:cNvSpPr/>
          <p:nvPr/>
        </p:nvSpPr>
        <p:spPr>
          <a:xfrm>
            <a:off x="10403341" y="6220823"/>
            <a:ext cx="1785150" cy="637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err="1"/>
              <a:t>Starten</a:t>
            </a:r>
            <a:r>
              <a:rPr lang="en-GB" sz="1500" dirty="0"/>
              <a:t> </a:t>
            </a:r>
            <a:r>
              <a:rPr lang="en-GB" sz="1500" dirty="0" err="1"/>
              <a:t>mit</a:t>
            </a:r>
            <a:r>
              <a:rPr lang="en-GB" sz="1500" dirty="0"/>
              <a:t> “M”</a:t>
            </a:r>
          </a:p>
        </p:txBody>
      </p:sp>
    </p:spTree>
    <p:extLst>
      <p:ext uri="{BB962C8B-B14F-4D97-AF65-F5344CB8AC3E}">
        <p14:creationId xmlns:p14="http://schemas.microsoft.com/office/powerpoint/2010/main" val="9207809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8C8C8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14E9E9-4A3F-4F05-8E1B-1A44006B7C5C}"/>
              </a:ext>
            </a:extLst>
          </p:cNvPr>
          <p:cNvSpPr txBox="1"/>
          <p:nvPr/>
        </p:nvSpPr>
        <p:spPr>
          <a:xfrm>
            <a:off x="930111" y="980580"/>
            <a:ext cx="10331778" cy="707886"/>
          </a:xfrm>
          <a:prstGeom prst="rect">
            <a:avLst/>
          </a:prstGeom>
          <a:noFill/>
        </p:spPr>
        <p:txBody>
          <a:bodyPr wrap="square" rtlCol="0">
            <a:spAutoFit/>
          </a:bodyPr>
          <a:lstStyle/>
          <a:p>
            <a:pPr algn="ctr"/>
            <a:r>
              <a:rPr lang="en-GB" sz="4000" dirty="0" err="1">
                <a:solidFill>
                  <a:schemeClr val="bg1"/>
                </a:solidFill>
              </a:rPr>
              <a:t>Übung</a:t>
            </a:r>
            <a:r>
              <a:rPr lang="en-GB" sz="4000" dirty="0">
                <a:solidFill>
                  <a:schemeClr val="bg1"/>
                </a:solidFill>
              </a:rPr>
              <a:t> </a:t>
            </a:r>
            <a:r>
              <a:rPr lang="en-GB" sz="4000" dirty="0" err="1">
                <a:solidFill>
                  <a:schemeClr val="bg1"/>
                </a:solidFill>
              </a:rPr>
              <a:t>geschafft</a:t>
            </a:r>
            <a:r>
              <a:rPr lang="en-GB" sz="4000" dirty="0">
                <a:solidFill>
                  <a:schemeClr val="bg1"/>
                </a:solidFill>
              </a:rPr>
              <a:t>!</a:t>
            </a:r>
          </a:p>
        </p:txBody>
      </p:sp>
      <p:sp>
        <p:nvSpPr>
          <p:cNvPr id="2" name="TextBox 1">
            <a:extLst>
              <a:ext uri="{FF2B5EF4-FFF2-40B4-BE49-F238E27FC236}">
                <a16:creationId xmlns:a16="http://schemas.microsoft.com/office/drawing/2014/main" id="{092E6DE1-5317-43ED-B1A4-05F29189A780}"/>
              </a:ext>
            </a:extLst>
          </p:cNvPr>
          <p:cNvSpPr txBox="1"/>
          <p:nvPr/>
        </p:nvSpPr>
        <p:spPr>
          <a:xfrm>
            <a:off x="1150070" y="2398929"/>
            <a:ext cx="9235126" cy="4493538"/>
          </a:xfrm>
          <a:prstGeom prst="rect">
            <a:avLst/>
          </a:prstGeom>
          <a:noFill/>
        </p:spPr>
        <p:txBody>
          <a:bodyPr wrap="square" rtlCol="0">
            <a:spAutoFit/>
          </a:bodyPr>
          <a:lstStyle/>
          <a:p>
            <a:r>
              <a:rPr lang="en-GB" sz="2200" dirty="0"/>
              <a:t>Sie </a:t>
            </a:r>
            <a:r>
              <a:rPr lang="en-GB" sz="2200" dirty="0" err="1"/>
              <a:t>haben</a:t>
            </a:r>
            <a:r>
              <a:rPr lang="en-GB" sz="2200" dirty="0"/>
              <a:t> die </a:t>
            </a:r>
            <a:r>
              <a:rPr lang="en-GB" sz="2200" dirty="0" err="1"/>
              <a:t>Übungsaufgaben</a:t>
            </a:r>
            <a:r>
              <a:rPr lang="en-GB" sz="2200" dirty="0"/>
              <a:t> </a:t>
            </a:r>
            <a:r>
              <a:rPr lang="en-GB" sz="2200" dirty="0" err="1"/>
              <a:t>erfolgreich</a:t>
            </a:r>
            <a:r>
              <a:rPr lang="en-GB" sz="2200" dirty="0"/>
              <a:t> </a:t>
            </a:r>
            <a:r>
              <a:rPr lang="en-GB" sz="2200" dirty="0" err="1"/>
              <a:t>abgeschlossen</a:t>
            </a:r>
            <a:r>
              <a:rPr lang="en-GB" sz="2200" dirty="0"/>
              <a:t>. </a:t>
            </a:r>
            <a:r>
              <a:rPr lang="en-GB" sz="2200" dirty="0" err="1"/>
              <a:t>Drücken</a:t>
            </a:r>
            <a:r>
              <a:rPr lang="en-GB" sz="2200" dirty="0"/>
              <a:t> Sie </a:t>
            </a:r>
            <a:r>
              <a:rPr lang="en-GB" sz="2200" b="1" dirty="0"/>
              <a:t>“R”</a:t>
            </a:r>
            <a:r>
              <a:rPr lang="en-GB" sz="2200" dirty="0"/>
              <a:t>, um </a:t>
            </a:r>
            <a:r>
              <a:rPr lang="en-GB" sz="2200" dirty="0" err="1"/>
              <a:t>nochmal</a:t>
            </a:r>
            <a:r>
              <a:rPr lang="en-GB" sz="2200" dirty="0"/>
              <a:t> </a:t>
            </a:r>
            <a:r>
              <a:rPr lang="en-GB" sz="2200" dirty="0" err="1"/>
              <a:t>zu</a:t>
            </a:r>
            <a:r>
              <a:rPr lang="en-GB" sz="2200" dirty="0"/>
              <a:t> </a:t>
            </a:r>
            <a:r>
              <a:rPr lang="en-GB" sz="2200" b="1" dirty="0" err="1"/>
              <a:t>üben</a:t>
            </a:r>
            <a:r>
              <a:rPr lang="en-GB" sz="2200" dirty="0"/>
              <a:t>. </a:t>
            </a:r>
          </a:p>
          <a:p>
            <a:endParaRPr lang="en-GB" sz="2200" dirty="0"/>
          </a:p>
          <a:p>
            <a:r>
              <a:rPr lang="en-GB" sz="2200" b="1" dirty="0"/>
              <a:t>Bevor </a:t>
            </a:r>
            <a:r>
              <a:rPr lang="en-GB" sz="2200" b="1" dirty="0" err="1"/>
              <a:t>sie</a:t>
            </a:r>
            <a:r>
              <a:rPr lang="en-GB" sz="2200" b="1" dirty="0"/>
              <a:t> </a:t>
            </a:r>
            <a:r>
              <a:rPr lang="en-GB" sz="2200" b="1" dirty="0" err="1"/>
              <a:t>mit</a:t>
            </a:r>
            <a:r>
              <a:rPr lang="en-GB" sz="2200" b="1" dirty="0"/>
              <a:t> den </a:t>
            </a:r>
            <a:r>
              <a:rPr lang="en-GB" sz="2200" b="1" dirty="0" err="1"/>
              <a:t>richtigen</a:t>
            </a:r>
            <a:r>
              <a:rPr lang="en-GB" sz="2200" b="1" dirty="0"/>
              <a:t> </a:t>
            </a:r>
            <a:r>
              <a:rPr lang="en-GB" sz="2200" b="1" dirty="0" err="1"/>
              <a:t>Aufgaben</a:t>
            </a:r>
            <a:r>
              <a:rPr lang="en-GB" sz="2200" b="1" dirty="0"/>
              <a:t> </a:t>
            </a:r>
            <a:r>
              <a:rPr lang="en-GB" sz="2200" b="1" dirty="0" err="1"/>
              <a:t>beginnen</a:t>
            </a:r>
            <a:r>
              <a:rPr lang="en-GB" sz="2200" b="1" dirty="0"/>
              <a:t>, </a:t>
            </a:r>
            <a:r>
              <a:rPr lang="en-GB" sz="2200" b="1" dirty="0" err="1"/>
              <a:t>noch</a:t>
            </a:r>
            <a:r>
              <a:rPr lang="en-GB" sz="2200" b="1" dirty="0"/>
              <a:t> </a:t>
            </a:r>
            <a:r>
              <a:rPr lang="en-GB" sz="2200" b="1" dirty="0" err="1"/>
              <a:t>einige</a:t>
            </a:r>
            <a:r>
              <a:rPr lang="en-GB" sz="2200" b="1" dirty="0"/>
              <a:t> </a:t>
            </a:r>
            <a:r>
              <a:rPr lang="en-GB" sz="2200" b="1" dirty="0" err="1"/>
              <a:t>Anmerkungen</a:t>
            </a:r>
            <a:r>
              <a:rPr lang="en-GB" sz="2200" b="1" dirty="0"/>
              <a:t>:</a:t>
            </a:r>
          </a:p>
          <a:p>
            <a:pPr marL="285750" indent="-285750">
              <a:buFontTx/>
              <a:buChar char="-"/>
            </a:pPr>
            <a:r>
              <a:rPr lang="en-GB" sz="2200" dirty="0" err="1"/>
              <a:t>Merken</a:t>
            </a:r>
            <a:r>
              <a:rPr lang="en-GB" sz="2200" dirty="0"/>
              <a:t> Sie </a:t>
            </a:r>
            <a:r>
              <a:rPr lang="en-GB" sz="2200" dirty="0" err="1"/>
              <a:t>sich</a:t>
            </a:r>
            <a:r>
              <a:rPr lang="en-GB" sz="2200" dirty="0"/>
              <a:t> alle </a:t>
            </a:r>
            <a:r>
              <a:rPr lang="en-GB" sz="2200" dirty="0" err="1"/>
              <a:t>Zahlen</a:t>
            </a:r>
            <a:r>
              <a:rPr lang="en-GB" sz="2200" dirty="0"/>
              <a:t> und </a:t>
            </a:r>
            <a:r>
              <a:rPr lang="en-GB" sz="2200" dirty="0" err="1"/>
              <a:t>ihre</a:t>
            </a:r>
            <a:r>
              <a:rPr lang="en-GB" sz="2200" dirty="0"/>
              <a:t> </a:t>
            </a:r>
            <a:r>
              <a:rPr lang="en-GB" sz="2200" dirty="0" err="1"/>
              <a:t>Positionen</a:t>
            </a:r>
            <a:r>
              <a:rPr lang="en-GB" sz="2200" dirty="0"/>
              <a:t>.</a:t>
            </a:r>
          </a:p>
          <a:p>
            <a:pPr marL="285750" indent="-285750">
              <a:buFontTx/>
              <a:buChar char="-"/>
            </a:pPr>
            <a:r>
              <a:rPr lang="en-GB" sz="2200" dirty="0" err="1"/>
              <a:t>Nachdem</a:t>
            </a:r>
            <a:r>
              <a:rPr lang="en-GB" sz="2200" dirty="0"/>
              <a:t> </a:t>
            </a:r>
            <a:r>
              <a:rPr lang="en-GB" sz="2200" dirty="0" err="1"/>
              <a:t>eine</a:t>
            </a:r>
            <a:r>
              <a:rPr lang="en-GB" sz="2200" dirty="0"/>
              <a:t> </a:t>
            </a:r>
            <a:r>
              <a:rPr lang="en-GB" sz="2200" dirty="0" err="1"/>
              <a:t>Zahl</a:t>
            </a:r>
            <a:r>
              <a:rPr lang="en-GB" sz="2200" dirty="0"/>
              <a:t> </a:t>
            </a:r>
            <a:r>
              <a:rPr lang="en-GB" sz="2200" dirty="0" err="1"/>
              <a:t>gezeigt</a:t>
            </a:r>
            <a:r>
              <a:rPr lang="en-GB" sz="2200" dirty="0"/>
              <a:t> </a:t>
            </a:r>
            <a:r>
              <a:rPr lang="en-GB" sz="2200" dirty="0" err="1"/>
              <a:t>wurde</a:t>
            </a:r>
            <a:r>
              <a:rPr lang="en-GB" sz="2200" dirty="0"/>
              <a:t>, </a:t>
            </a:r>
            <a:r>
              <a:rPr lang="en-GB" sz="2200" dirty="0" err="1"/>
              <a:t>entscheiden</a:t>
            </a:r>
            <a:r>
              <a:rPr lang="en-GB" sz="2200" dirty="0"/>
              <a:t> Sie, </a:t>
            </a:r>
            <a:r>
              <a:rPr lang="en-GB" sz="2200" dirty="0" err="1"/>
              <a:t>ob</a:t>
            </a:r>
            <a:r>
              <a:rPr lang="en-GB" sz="2200" dirty="0"/>
              <a:t> </a:t>
            </a:r>
            <a:r>
              <a:rPr lang="en-GB" sz="2200" dirty="0" err="1"/>
              <a:t>diese</a:t>
            </a:r>
            <a:r>
              <a:rPr lang="en-GB" sz="2200" dirty="0"/>
              <a:t> </a:t>
            </a:r>
            <a:r>
              <a:rPr lang="en-GB" sz="2200" dirty="0" err="1"/>
              <a:t>oben</a:t>
            </a:r>
            <a:r>
              <a:rPr lang="en-GB" sz="2200" dirty="0"/>
              <a:t> </a:t>
            </a:r>
            <a:r>
              <a:rPr lang="en-GB" sz="2200" dirty="0" err="1"/>
              <a:t>oder</a:t>
            </a:r>
            <a:r>
              <a:rPr lang="en-GB" sz="2200" dirty="0"/>
              <a:t> </a:t>
            </a:r>
            <a:r>
              <a:rPr lang="en-GB" sz="2200" dirty="0" err="1"/>
              <a:t>unten</a:t>
            </a:r>
            <a:r>
              <a:rPr lang="en-GB" sz="2200" dirty="0"/>
              <a:t> </a:t>
            </a:r>
            <a:r>
              <a:rPr lang="en-GB" sz="2200" dirty="0" err="1"/>
              <a:t>gezeigt</a:t>
            </a:r>
            <a:r>
              <a:rPr lang="en-GB" sz="2200" dirty="0"/>
              <a:t> </a:t>
            </a:r>
            <a:r>
              <a:rPr lang="en-GB" sz="2200" dirty="0" err="1"/>
              <a:t>wurde</a:t>
            </a:r>
            <a:r>
              <a:rPr lang="en-GB" sz="2200" dirty="0"/>
              <a:t>.</a:t>
            </a:r>
          </a:p>
          <a:p>
            <a:pPr marL="285750" indent="-285750">
              <a:buFontTx/>
              <a:buChar char="-"/>
            </a:pPr>
            <a:r>
              <a:rPr lang="en-GB" sz="2200" dirty="0" err="1"/>
              <a:t>Drücken</a:t>
            </a:r>
            <a:r>
              <a:rPr lang="en-GB" sz="2200" dirty="0"/>
              <a:t> Sie die </a:t>
            </a:r>
            <a:r>
              <a:rPr lang="en-GB" sz="2200" b="1" dirty="0"/>
              <a:t>Taste M </a:t>
            </a:r>
            <a:r>
              <a:rPr lang="en-GB" sz="2200" dirty="0" err="1"/>
              <a:t>mit</a:t>
            </a:r>
            <a:r>
              <a:rPr lang="en-GB" sz="2200" dirty="0"/>
              <a:t> </a:t>
            </a:r>
            <a:r>
              <a:rPr lang="en-GB" sz="2200" dirty="0" err="1"/>
              <a:t>dem</a:t>
            </a:r>
            <a:r>
              <a:rPr lang="en-GB" sz="2200" dirty="0"/>
              <a:t> </a:t>
            </a:r>
            <a:r>
              <a:rPr lang="en-GB" sz="2200" b="1" dirty="0" err="1"/>
              <a:t>rechten</a:t>
            </a:r>
            <a:r>
              <a:rPr lang="en-GB" sz="2200" b="1" dirty="0"/>
              <a:t> </a:t>
            </a:r>
            <a:r>
              <a:rPr lang="en-GB" sz="2200" b="1" dirty="0" err="1"/>
              <a:t>Zeigefinger</a:t>
            </a:r>
            <a:r>
              <a:rPr lang="en-GB" sz="2200" dirty="0"/>
              <a:t>, </a:t>
            </a:r>
            <a:r>
              <a:rPr lang="en-GB" sz="2200" dirty="0" err="1"/>
              <a:t>wenn</a:t>
            </a:r>
            <a:r>
              <a:rPr lang="en-GB" sz="2200" dirty="0"/>
              <a:t> die </a:t>
            </a:r>
            <a:r>
              <a:rPr lang="en-GB" sz="2200" dirty="0" err="1"/>
              <a:t>Zahl</a:t>
            </a:r>
            <a:r>
              <a:rPr lang="en-GB" sz="2200" dirty="0"/>
              <a:t> </a:t>
            </a:r>
            <a:r>
              <a:rPr lang="en-GB" sz="2200" b="1" dirty="0" err="1"/>
              <a:t>gerade</a:t>
            </a:r>
            <a:r>
              <a:rPr lang="en-GB" sz="2200" dirty="0"/>
              <a:t> </a:t>
            </a:r>
            <a:r>
              <a:rPr lang="en-GB" sz="2200" dirty="0" err="1"/>
              <a:t>ist</a:t>
            </a:r>
            <a:r>
              <a:rPr lang="en-GB" sz="2200" dirty="0"/>
              <a:t> und die </a:t>
            </a:r>
            <a:r>
              <a:rPr lang="en-GB" sz="2200" b="1" dirty="0"/>
              <a:t>Taste C </a:t>
            </a:r>
            <a:r>
              <a:rPr lang="en-GB" sz="2200" dirty="0" err="1"/>
              <a:t>mit</a:t>
            </a:r>
            <a:r>
              <a:rPr lang="en-GB" sz="2200" dirty="0"/>
              <a:t> </a:t>
            </a:r>
            <a:r>
              <a:rPr lang="en-GB" sz="2200" dirty="0" err="1"/>
              <a:t>dem</a:t>
            </a:r>
            <a:r>
              <a:rPr lang="en-GB" sz="2200" dirty="0"/>
              <a:t> </a:t>
            </a:r>
            <a:r>
              <a:rPr lang="en-GB" sz="2200" b="1" dirty="0" err="1"/>
              <a:t>linken</a:t>
            </a:r>
            <a:r>
              <a:rPr lang="en-GB" sz="2200" b="1" dirty="0"/>
              <a:t> </a:t>
            </a:r>
            <a:r>
              <a:rPr lang="en-GB" sz="2200" b="1" dirty="0" err="1"/>
              <a:t>Zeigefinger</a:t>
            </a:r>
            <a:r>
              <a:rPr lang="en-GB" sz="2200" dirty="0"/>
              <a:t>, </a:t>
            </a:r>
            <a:r>
              <a:rPr lang="en-GB" sz="2200" dirty="0" err="1"/>
              <a:t>wenn</a:t>
            </a:r>
            <a:r>
              <a:rPr lang="en-GB" sz="2200" dirty="0"/>
              <a:t> die </a:t>
            </a:r>
            <a:r>
              <a:rPr lang="en-GB" sz="2200" dirty="0" err="1"/>
              <a:t>Zahl</a:t>
            </a:r>
            <a:r>
              <a:rPr lang="en-GB" sz="2200" dirty="0"/>
              <a:t> </a:t>
            </a:r>
            <a:r>
              <a:rPr lang="en-GB" sz="2200" b="1" dirty="0" err="1"/>
              <a:t>ungerade</a:t>
            </a:r>
            <a:r>
              <a:rPr lang="en-GB" sz="2200" dirty="0"/>
              <a:t> </a:t>
            </a:r>
            <a:r>
              <a:rPr lang="en-GB" sz="2200" dirty="0" err="1"/>
              <a:t>ist</a:t>
            </a:r>
            <a:r>
              <a:rPr lang="en-GB" sz="2200" dirty="0"/>
              <a:t>.</a:t>
            </a:r>
          </a:p>
          <a:p>
            <a:pPr marL="285750" indent="-285750">
              <a:buFontTx/>
              <a:buChar char="-"/>
            </a:pPr>
            <a:r>
              <a:rPr lang="en-GB" sz="2200" dirty="0" err="1"/>
              <a:t>Nach</a:t>
            </a:r>
            <a:r>
              <a:rPr lang="en-GB" sz="2200" dirty="0"/>
              <a:t> </a:t>
            </a:r>
            <a:r>
              <a:rPr lang="en-GB" sz="2200" dirty="0" err="1"/>
              <a:t>dem</a:t>
            </a:r>
            <a:r>
              <a:rPr lang="en-GB" sz="2200" dirty="0"/>
              <a:t> </a:t>
            </a:r>
            <a:r>
              <a:rPr lang="en-GB" sz="2200" dirty="0" err="1"/>
              <a:t>Fragezeichen</a:t>
            </a:r>
            <a:r>
              <a:rPr lang="en-GB" sz="2200" dirty="0"/>
              <a:t> </a:t>
            </a:r>
            <a:r>
              <a:rPr lang="en-GB" sz="2200" dirty="0" err="1"/>
              <a:t>wird</a:t>
            </a:r>
            <a:r>
              <a:rPr lang="en-GB" sz="2200" dirty="0"/>
              <a:t> </a:t>
            </a:r>
            <a:r>
              <a:rPr lang="en-GB" sz="2200" dirty="0" err="1"/>
              <a:t>wieder</a:t>
            </a:r>
            <a:r>
              <a:rPr lang="en-GB" sz="2200" dirty="0"/>
              <a:t> </a:t>
            </a:r>
            <a:r>
              <a:rPr lang="en-GB" sz="2200" dirty="0" err="1"/>
              <a:t>abgefragt</a:t>
            </a:r>
            <a:r>
              <a:rPr lang="en-GB" sz="2200" dirty="0"/>
              <a:t>, </a:t>
            </a:r>
            <a:r>
              <a:rPr lang="en-GB" sz="2200" dirty="0" err="1"/>
              <a:t>ob</a:t>
            </a:r>
            <a:r>
              <a:rPr lang="en-GB" sz="2200" dirty="0"/>
              <a:t> </a:t>
            </a:r>
            <a:r>
              <a:rPr lang="en-GB" sz="2200" dirty="0" err="1"/>
              <a:t>diese</a:t>
            </a:r>
            <a:r>
              <a:rPr lang="en-GB" sz="2200" dirty="0"/>
              <a:t> </a:t>
            </a:r>
            <a:r>
              <a:rPr lang="en-GB" sz="2200" dirty="0" err="1"/>
              <a:t>Zahl</a:t>
            </a:r>
            <a:r>
              <a:rPr lang="en-GB" sz="2200" dirty="0"/>
              <a:t> in </a:t>
            </a:r>
            <a:r>
              <a:rPr lang="en-GB" sz="2200" dirty="0" err="1"/>
              <a:t>genau</a:t>
            </a:r>
            <a:r>
              <a:rPr lang="en-GB" sz="2200" dirty="0"/>
              <a:t> </a:t>
            </a:r>
            <a:r>
              <a:rPr lang="en-GB" sz="2200" dirty="0" err="1"/>
              <a:t>dieser</a:t>
            </a:r>
            <a:r>
              <a:rPr lang="en-GB" sz="2200" dirty="0"/>
              <a:t> Position </a:t>
            </a:r>
            <a:r>
              <a:rPr lang="en-GB" sz="2200" dirty="0" err="1"/>
              <a:t>schonmal</a:t>
            </a:r>
            <a:r>
              <a:rPr lang="en-GB" sz="2200" dirty="0"/>
              <a:t> </a:t>
            </a:r>
            <a:r>
              <a:rPr lang="en-GB" sz="2200" dirty="0" err="1"/>
              <a:t>gezeigt</a:t>
            </a:r>
            <a:r>
              <a:rPr lang="en-GB" sz="2200" dirty="0"/>
              <a:t> </a:t>
            </a:r>
            <a:r>
              <a:rPr lang="en-GB" sz="2200" dirty="0" err="1"/>
              <a:t>wurde</a:t>
            </a:r>
            <a:r>
              <a:rPr lang="en-GB" sz="2200" dirty="0"/>
              <a:t>. Sie </a:t>
            </a:r>
            <a:r>
              <a:rPr lang="en-GB" sz="2200" dirty="0" err="1"/>
              <a:t>erhalten</a:t>
            </a:r>
            <a:r>
              <a:rPr lang="en-GB" sz="2200" dirty="0"/>
              <a:t> </a:t>
            </a:r>
            <a:r>
              <a:rPr lang="en-GB" sz="2200" dirty="0" err="1"/>
              <a:t>hier</a:t>
            </a:r>
            <a:r>
              <a:rPr lang="en-GB" sz="2200" dirty="0"/>
              <a:t> </a:t>
            </a:r>
            <a:r>
              <a:rPr lang="en-GB" sz="2200" dirty="0" err="1"/>
              <a:t>wieder</a:t>
            </a:r>
            <a:r>
              <a:rPr lang="en-GB" sz="2200" dirty="0"/>
              <a:t> </a:t>
            </a:r>
            <a:r>
              <a:rPr lang="en-GB" sz="2200" dirty="0" err="1"/>
              <a:t>einen</a:t>
            </a:r>
            <a:r>
              <a:rPr lang="en-GB" sz="2200" dirty="0"/>
              <a:t> </a:t>
            </a:r>
            <a:r>
              <a:rPr lang="en-GB" sz="2200" dirty="0" err="1"/>
              <a:t>Hinweis</a:t>
            </a:r>
            <a:r>
              <a:rPr lang="en-GB" sz="2200" dirty="0"/>
              <a:t>.</a:t>
            </a:r>
          </a:p>
          <a:p>
            <a:pPr marL="285750" indent="-285750">
              <a:buFontTx/>
              <a:buChar char="-"/>
            </a:pPr>
            <a:r>
              <a:rPr lang="en-GB" sz="2200" dirty="0" err="1"/>
              <a:t>Arbeiten</a:t>
            </a:r>
            <a:r>
              <a:rPr lang="en-GB" sz="2200" dirty="0"/>
              <a:t> Sie so schnell und </a:t>
            </a:r>
            <a:r>
              <a:rPr lang="en-GB" sz="2200" dirty="0" err="1"/>
              <a:t>genau</a:t>
            </a:r>
            <a:r>
              <a:rPr lang="en-GB" sz="2200" dirty="0"/>
              <a:t> </a:t>
            </a:r>
            <a:r>
              <a:rPr lang="en-GB" sz="2200" dirty="0" err="1"/>
              <a:t>wie</a:t>
            </a:r>
            <a:r>
              <a:rPr lang="en-GB" sz="2200" dirty="0"/>
              <a:t> </a:t>
            </a:r>
            <a:r>
              <a:rPr lang="en-GB" sz="2200" dirty="0" err="1"/>
              <a:t>möglich</a:t>
            </a:r>
            <a:r>
              <a:rPr lang="en-GB" sz="2200" dirty="0"/>
              <a:t>.</a:t>
            </a:r>
          </a:p>
          <a:p>
            <a:endParaRPr lang="en-GB" sz="2200" dirty="0"/>
          </a:p>
        </p:txBody>
      </p:sp>
      <p:sp>
        <p:nvSpPr>
          <p:cNvPr id="6" name="Arrow: Right 5">
            <a:extLst>
              <a:ext uri="{FF2B5EF4-FFF2-40B4-BE49-F238E27FC236}">
                <a16:creationId xmlns:a16="http://schemas.microsoft.com/office/drawing/2014/main" id="{1A31CB73-E04C-4A2E-A30B-9E3F18A6F75B}"/>
              </a:ext>
            </a:extLst>
          </p:cNvPr>
          <p:cNvSpPr/>
          <p:nvPr/>
        </p:nvSpPr>
        <p:spPr>
          <a:xfrm>
            <a:off x="10403341" y="6220823"/>
            <a:ext cx="1785150" cy="637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err="1"/>
              <a:t>Starten</a:t>
            </a:r>
            <a:r>
              <a:rPr lang="en-GB" sz="1500" dirty="0"/>
              <a:t> </a:t>
            </a:r>
            <a:r>
              <a:rPr lang="en-GB" sz="1500" dirty="0" err="1"/>
              <a:t>mit</a:t>
            </a:r>
            <a:r>
              <a:rPr lang="en-GB" sz="1500" dirty="0"/>
              <a:t> “M”</a:t>
            </a:r>
          </a:p>
        </p:txBody>
      </p:sp>
    </p:spTree>
    <p:extLst>
      <p:ext uri="{BB962C8B-B14F-4D97-AF65-F5344CB8AC3E}">
        <p14:creationId xmlns:p14="http://schemas.microsoft.com/office/powerpoint/2010/main" val="3327311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4AA94-887B-4426-8163-88B7F51A794D}"/>
              </a:ext>
            </a:extLst>
          </p:cNvPr>
          <p:cNvSpPr>
            <a:spLocks noGrp="1"/>
          </p:cNvSpPr>
          <p:nvPr>
            <p:ph type="title"/>
          </p:nvPr>
        </p:nvSpPr>
        <p:spPr/>
        <p:txBody>
          <a:bodyPr/>
          <a:lstStyle/>
          <a:p>
            <a:endParaRPr lang="en-GB"/>
          </a:p>
        </p:txBody>
      </p:sp>
      <p:pic>
        <p:nvPicPr>
          <p:cNvPr id="5" name="Content Placeholder 4">
            <a:extLst>
              <a:ext uri="{FF2B5EF4-FFF2-40B4-BE49-F238E27FC236}">
                <a16:creationId xmlns:a16="http://schemas.microsoft.com/office/drawing/2014/main" id="{45B71E93-F7C4-4617-A3A6-A76A9902A6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2001" cy="6858000"/>
          </a:xfrm>
        </p:spPr>
      </p:pic>
      <p:sp>
        <p:nvSpPr>
          <p:cNvPr id="6" name="TextBox 5">
            <a:extLst>
              <a:ext uri="{FF2B5EF4-FFF2-40B4-BE49-F238E27FC236}">
                <a16:creationId xmlns:a16="http://schemas.microsoft.com/office/drawing/2014/main" id="{A717620C-CFC3-470B-B85B-FF337E9209E7}"/>
              </a:ext>
            </a:extLst>
          </p:cNvPr>
          <p:cNvSpPr txBox="1"/>
          <p:nvPr/>
        </p:nvSpPr>
        <p:spPr>
          <a:xfrm>
            <a:off x="2555630" y="3744389"/>
            <a:ext cx="7552592" cy="477054"/>
          </a:xfrm>
          <a:prstGeom prst="rect">
            <a:avLst/>
          </a:prstGeom>
          <a:noFill/>
        </p:spPr>
        <p:txBody>
          <a:bodyPr wrap="square" rtlCol="0">
            <a:spAutoFit/>
          </a:bodyPr>
          <a:lstStyle/>
          <a:p>
            <a:r>
              <a:rPr lang="en-GB" sz="2500" dirty="0">
                <a:solidFill>
                  <a:schemeClr val="bg1"/>
                </a:solidFill>
              </a:rPr>
              <a:t>Bitte </a:t>
            </a:r>
            <a:r>
              <a:rPr lang="en-GB" sz="2500" dirty="0" err="1">
                <a:solidFill>
                  <a:schemeClr val="bg1"/>
                </a:solidFill>
              </a:rPr>
              <a:t>betrachten</a:t>
            </a:r>
            <a:r>
              <a:rPr lang="en-GB" sz="2500" dirty="0">
                <a:solidFill>
                  <a:schemeClr val="bg1"/>
                </a:solidFill>
              </a:rPr>
              <a:t> Sie </a:t>
            </a:r>
            <a:r>
              <a:rPr lang="en-GB" sz="2500" dirty="0" err="1">
                <a:solidFill>
                  <a:schemeClr val="bg1"/>
                </a:solidFill>
              </a:rPr>
              <a:t>weiterhin</a:t>
            </a:r>
            <a:r>
              <a:rPr lang="en-GB" sz="2500" dirty="0">
                <a:solidFill>
                  <a:schemeClr val="bg1"/>
                </a:solidFill>
              </a:rPr>
              <a:t> </a:t>
            </a:r>
            <a:r>
              <a:rPr lang="en-GB" sz="2500" dirty="0" err="1">
                <a:solidFill>
                  <a:schemeClr val="bg1"/>
                </a:solidFill>
              </a:rPr>
              <a:t>aufmerksam</a:t>
            </a:r>
            <a:r>
              <a:rPr lang="en-GB" sz="2500" dirty="0">
                <a:solidFill>
                  <a:schemeClr val="bg1"/>
                </a:solidFill>
              </a:rPr>
              <a:t> alle </a:t>
            </a:r>
            <a:r>
              <a:rPr lang="en-GB" sz="2500" dirty="0" err="1">
                <a:solidFill>
                  <a:schemeClr val="bg1"/>
                </a:solidFill>
              </a:rPr>
              <a:t>Zahlen</a:t>
            </a:r>
            <a:r>
              <a:rPr lang="en-GB" sz="2500" dirty="0">
                <a:solidFill>
                  <a:schemeClr val="bg1"/>
                </a:solidFill>
              </a:rPr>
              <a:t>.</a:t>
            </a:r>
          </a:p>
        </p:txBody>
      </p:sp>
    </p:spTree>
    <p:extLst>
      <p:ext uri="{BB962C8B-B14F-4D97-AF65-F5344CB8AC3E}">
        <p14:creationId xmlns:p14="http://schemas.microsoft.com/office/powerpoint/2010/main" val="3117611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8C8C8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14E9E9-4A3F-4F05-8E1B-1A44006B7C5C}"/>
              </a:ext>
            </a:extLst>
          </p:cNvPr>
          <p:cNvSpPr txBox="1"/>
          <p:nvPr/>
        </p:nvSpPr>
        <p:spPr>
          <a:xfrm>
            <a:off x="621685" y="392056"/>
            <a:ext cx="11375042" cy="2462213"/>
          </a:xfrm>
          <a:prstGeom prst="rect">
            <a:avLst/>
          </a:prstGeom>
          <a:noFill/>
        </p:spPr>
        <p:txBody>
          <a:bodyPr wrap="square" rtlCol="0">
            <a:spAutoFit/>
          </a:bodyPr>
          <a:lstStyle/>
          <a:p>
            <a:r>
              <a:rPr lang="en-GB" sz="2200" dirty="0"/>
              <a:t>Bei </a:t>
            </a:r>
            <a:r>
              <a:rPr lang="en-GB" sz="2200" dirty="0" err="1"/>
              <a:t>allen</a:t>
            </a:r>
            <a:r>
              <a:rPr lang="en-GB" sz="2200" dirty="0"/>
              <a:t> </a:t>
            </a:r>
            <a:r>
              <a:rPr lang="en-GB" sz="2200" dirty="0" err="1"/>
              <a:t>Aufgabentypen</a:t>
            </a:r>
            <a:r>
              <a:rPr lang="en-GB" sz="2200" dirty="0"/>
              <a:t> </a:t>
            </a:r>
            <a:r>
              <a:rPr lang="en-GB" sz="2200" dirty="0" err="1"/>
              <a:t>werden</a:t>
            </a:r>
            <a:r>
              <a:rPr lang="en-GB" sz="2200" dirty="0"/>
              <a:t> Sie </a:t>
            </a:r>
            <a:r>
              <a:rPr lang="en-GB" sz="2200" dirty="0" err="1"/>
              <a:t>ein</a:t>
            </a:r>
            <a:r>
              <a:rPr lang="en-GB" sz="2200" dirty="0"/>
              <a:t> </a:t>
            </a:r>
            <a:r>
              <a:rPr lang="en-GB" sz="2200" dirty="0" err="1"/>
              <a:t>Gitter</a:t>
            </a:r>
            <a:r>
              <a:rPr lang="en-GB" sz="2200" dirty="0"/>
              <a:t> </a:t>
            </a:r>
            <a:r>
              <a:rPr lang="en-GB" sz="2200" dirty="0" err="1"/>
              <a:t>mit</a:t>
            </a:r>
            <a:r>
              <a:rPr lang="en-GB" sz="2200" dirty="0"/>
              <a:t> 3x3 </a:t>
            </a:r>
            <a:r>
              <a:rPr lang="en-GB" sz="2200" dirty="0" err="1"/>
              <a:t>Feldern</a:t>
            </a:r>
            <a:r>
              <a:rPr lang="en-GB" sz="2200" dirty="0"/>
              <a:t> </a:t>
            </a:r>
            <a:r>
              <a:rPr lang="en-GB" sz="2200" dirty="0" err="1"/>
              <a:t>sehen</a:t>
            </a:r>
            <a:r>
              <a:rPr lang="en-GB" sz="2200" dirty="0"/>
              <a:t>. In der Mitte dieses </a:t>
            </a:r>
            <a:r>
              <a:rPr lang="en-GB" sz="2200" dirty="0" err="1"/>
              <a:t>Gitters</a:t>
            </a:r>
            <a:r>
              <a:rPr lang="en-GB" sz="2200" dirty="0"/>
              <a:t> </a:t>
            </a:r>
            <a:r>
              <a:rPr lang="en-GB" sz="2200" dirty="0" err="1"/>
              <a:t>befindet</a:t>
            </a:r>
            <a:r>
              <a:rPr lang="en-GB" sz="2200" dirty="0"/>
              <a:t> </a:t>
            </a:r>
            <a:r>
              <a:rPr lang="en-GB" sz="2200" dirty="0" err="1"/>
              <a:t>sich</a:t>
            </a:r>
            <a:r>
              <a:rPr lang="en-GB" sz="2200" dirty="0"/>
              <a:t> </a:t>
            </a:r>
            <a:r>
              <a:rPr lang="en-GB" sz="2200" dirty="0" err="1"/>
              <a:t>immer</a:t>
            </a:r>
            <a:r>
              <a:rPr lang="en-GB" sz="2200" dirty="0"/>
              <a:t> </a:t>
            </a:r>
            <a:r>
              <a:rPr lang="en-GB" sz="2200" dirty="0" err="1"/>
              <a:t>ein</a:t>
            </a:r>
            <a:r>
              <a:rPr lang="en-GB" sz="2200" dirty="0"/>
              <a:t> </a:t>
            </a:r>
            <a:r>
              <a:rPr lang="en-GB" sz="2200" dirty="0" err="1"/>
              <a:t>Fixationskreuz</a:t>
            </a:r>
            <a:r>
              <a:rPr lang="en-GB" sz="2200" dirty="0"/>
              <a:t>, an </a:t>
            </a:r>
            <a:r>
              <a:rPr lang="en-GB" sz="2200" dirty="0" err="1"/>
              <a:t>dem</a:t>
            </a:r>
            <a:r>
              <a:rPr lang="en-GB" sz="2200" dirty="0"/>
              <a:t> Sie </a:t>
            </a:r>
            <a:r>
              <a:rPr lang="en-GB" sz="2200" dirty="0" err="1"/>
              <a:t>ihren</a:t>
            </a:r>
            <a:r>
              <a:rPr lang="en-GB" sz="2200" dirty="0"/>
              <a:t> </a:t>
            </a:r>
            <a:r>
              <a:rPr lang="en-GB" sz="2200" dirty="0" err="1"/>
              <a:t>Blick</a:t>
            </a:r>
            <a:r>
              <a:rPr lang="en-GB" sz="2200" dirty="0"/>
              <a:t> </a:t>
            </a:r>
            <a:r>
              <a:rPr lang="en-GB" sz="2200" dirty="0" err="1"/>
              <a:t>orientieren</a:t>
            </a:r>
            <a:r>
              <a:rPr lang="en-GB" sz="2200" dirty="0"/>
              <a:t> </a:t>
            </a:r>
            <a:r>
              <a:rPr lang="en-GB" sz="2200" dirty="0" err="1"/>
              <a:t>können</a:t>
            </a:r>
            <a:r>
              <a:rPr lang="en-GB" sz="2200" dirty="0"/>
              <a:t>.</a:t>
            </a:r>
          </a:p>
          <a:p>
            <a:r>
              <a:rPr lang="en-GB" sz="2200" dirty="0"/>
              <a:t>Der </a:t>
            </a:r>
            <a:r>
              <a:rPr lang="en-GB" sz="2200" dirty="0" err="1"/>
              <a:t>Reihe</a:t>
            </a:r>
            <a:r>
              <a:rPr lang="en-GB" sz="2200" dirty="0"/>
              <a:t> </a:t>
            </a:r>
            <a:r>
              <a:rPr lang="en-GB" sz="2200" dirty="0" err="1"/>
              <a:t>nach</a:t>
            </a:r>
            <a:r>
              <a:rPr lang="en-GB" sz="2200" dirty="0"/>
              <a:t> </a:t>
            </a:r>
            <a:r>
              <a:rPr lang="en-GB" sz="2200" dirty="0" err="1"/>
              <a:t>werden</a:t>
            </a:r>
            <a:r>
              <a:rPr lang="en-GB" sz="2200" dirty="0"/>
              <a:t> </a:t>
            </a:r>
            <a:r>
              <a:rPr lang="en-GB" sz="2200" dirty="0" err="1"/>
              <a:t>unterschiedliche</a:t>
            </a:r>
            <a:r>
              <a:rPr lang="en-GB" sz="2200" dirty="0"/>
              <a:t> </a:t>
            </a:r>
            <a:r>
              <a:rPr lang="en-GB" sz="2200" dirty="0" err="1"/>
              <a:t>Zahlen</a:t>
            </a:r>
            <a:r>
              <a:rPr lang="en-GB" sz="2200" dirty="0"/>
              <a:t> in je </a:t>
            </a:r>
            <a:r>
              <a:rPr lang="en-GB" sz="2200" dirty="0" err="1"/>
              <a:t>einem</a:t>
            </a:r>
            <a:r>
              <a:rPr lang="en-GB" sz="2200" dirty="0"/>
              <a:t> der 8 </a:t>
            </a:r>
            <a:r>
              <a:rPr lang="en-GB" sz="2200" dirty="0" err="1"/>
              <a:t>anderen</a:t>
            </a:r>
            <a:r>
              <a:rPr lang="en-GB" sz="2200" dirty="0"/>
              <a:t> Felder </a:t>
            </a:r>
            <a:r>
              <a:rPr lang="en-GB" sz="2200" dirty="0" err="1"/>
              <a:t>erscheinen</a:t>
            </a:r>
            <a:r>
              <a:rPr lang="en-GB" sz="2200" dirty="0"/>
              <a:t>.</a:t>
            </a:r>
          </a:p>
          <a:p>
            <a:endParaRPr lang="en-GB" sz="2200" dirty="0"/>
          </a:p>
          <a:p>
            <a:r>
              <a:rPr lang="en-GB" sz="2200" dirty="0" err="1"/>
              <a:t>Nach</a:t>
            </a:r>
            <a:r>
              <a:rPr lang="en-GB" sz="2200" dirty="0"/>
              <a:t> je </a:t>
            </a:r>
            <a:r>
              <a:rPr lang="en-GB" sz="2200" dirty="0" err="1"/>
              <a:t>drei</a:t>
            </a:r>
            <a:r>
              <a:rPr lang="en-GB" sz="2200" dirty="0"/>
              <a:t> </a:t>
            </a:r>
            <a:r>
              <a:rPr lang="en-GB" sz="2200" dirty="0" err="1"/>
              <a:t>Zahlen</a:t>
            </a:r>
            <a:r>
              <a:rPr lang="en-GB" sz="2200" dirty="0"/>
              <a:t> </a:t>
            </a:r>
            <a:r>
              <a:rPr lang="en-GB" sz="2200" dirty="0" err="1"/>
              <a:t>wird</a:t>
            </a:r>
            <a:r>
              <a:rPr lang="en-GB" sz="2200" dirty="0"/>
              <a:t> </a:t>
            </a:r>
            <a:r>
              <a:rPr lang="en-GB" sz="2200" dirty="0" err="1"/>
              <a:t>ein</a:t>
            </a:r>
            <a:r>
              <a:rPr lang="en-GB" sz="2200" dirty="0"/>
              <a:t> </a:t>
            </a:r>
            <a:r>
              <a:rPr lang="en-GB" sz="2200" dirty="0" err="1"/>
              <a:t>Fragezeichen</a:t>
            </a:r>
            <a:r>
              <a:rPr lang="en-GB" sz="2200" dirty="0"/>
              <a:t> </a:t>
            </a:r>
            <a:r>
              <a:rPr lang="en-GB" sz="2200" dirty="0" err="1"/>
              <a:t>präsentiert</a:t>
            </a:r>
            <a:r>
              <a:rPr lang="en-GB" sz="2200" dirty="0"/>
              <a:t> und </a:t>
            </a:r>
            <a:r>
              <a:rPr lang="en-GB" sz="2200" dirty="0" err="1"/>
              <a:t>darauf</a:t>
            </a:r>
            <a:r>
              <a:rPr lang="en-GB" sz="2200" dirty="0"/>
              <a:t> </a:t>
            </a:r>
            <a:r>
              <a:rPr lang="en-GB" sz="2200" dirty="0" err="1"/>
              <a:t>folgt</a:t>
            </a:r>
            <a:r>
              <a:rPr lang="en-GB" sz="2200" dirty="0"/>
              <a:t> </a:t>
            </a:r>
            <a:r>
              <a:rPr lang="en-GB" sz="2200" dirty="0" err="1"/>
              <a:t>eine</a:t>
            </a:r>
            <a:r>
              <a:rPr lang="en-GB" sz="2200" dirty="0"/>
              <a:t> </a:t>
            </a:r>
            <a:r>
              <a:rPr lang="en-GB" sz="2200" dirty="0" err="1"/>
              <a:t>weitere</a:t>
            </a:r>
            <a:r>
              <a:rPr lang="en-GB" sz="2200" dirty="0"/>
              <a:t> </a:t>
            </a:r>
            <a:r>
              <a:rPr lang="en-GB" sz="2200" dirty="0" err="1"/>
              <a:t>Zahl</a:t>
            </a:r>
            <a:r>
              <a:rPr lang="en-GB" sz="2200" dirty="0"/>
              <a:t>.</a:t>
            </a:r>
          </a:p>
          <a:p>
            <a:endParaRPr lang="en-GB" sz="2200" dirty="0"/>
          </a:p>
          <a:p>
            <a:r>
              <a:rPr lang="en-GB" sz="2200" dirty="0" err="1"/>
              <a:t>Schauen</a:t>
            </a:r>
            <a:r>
              <a:rPr lang="en-GB" sz="2200" dirty="0"/>
              <a:t> Sie </a:t>
            </a:r>
            <a:r>
              <a:rPr lang="en-GB" sz="2200" dirty="0" err="1"/>
              <a:t>sich</a:t>
            </a:r>
            <a:r>
              <a:rPr lang="en-GB" sz="2200" dirty="0"/>
              <a:t> alle </a:t>
            </a:r>
            <a:r>
              <a:rPr lang="en-GB" sz="2200" dirty="0" err="1"/>
              <a:t>Zahlen</a:t>
            </a:r>
            <a:r>
              <a:rPr lang="en-GB" sz="2200" dirty="0"/>
              <a:t> an und </a:t>
            </a:r>
            <a:r>
              <a:rPr lang="en-GB" sz="2200" dirty="0" err="1"/>
              <a:t>sprechen</a:t>
            </a:r>
            <a:r>
              <a:rPr lang="en-GB" sz="2200" dirty="0"/>
              <a:t> Sie </a:t>
            </a:r>
            <a:r>
              <a:rPr lang="en-GB" sz="2200" dirty="0" err="1"/>
              <a:t>diese</a:t>
            </a:r>
            <a:r>
              <a:rPr lang="en-GB" sz="2200" dirty="0"/>
              <a:t> </a:t>
            </a:r>
            <a:r>
              <a:rPr lang="en-GB" sz="2200" dirty="0" err="1"/>
              <a:t>im</a:t>
            </a:r>
            <a:r>
              <a:rPr lang="en-GB" sz="2200" dirty="0"/>
              <a:t> Kopf still </a:t>
            </a:r>
            <a:r>
              <a:rPr lang="en-GB" sz="2200" dirty="0" err="1"/>
              <a:t>mit</a:t>
            </a:r>
            <a:r>
              <a:rPr lang="en-GB" sz="2200" dirty="0"/>
              <a:t>.</a:t>
            </a:r>
          </a:p>
        </p:txBody>
      </p:sp>
      <p:grpSp>
        <p:nvGrpSpPr>
          <p:cNvPr id="2" name="Group 1">
            <a:extLst>
              <a:ext uri="{FF2B5EF4-FFF2-40B4-BE49-F238E27FC236}">
                <a16:creationId xmlns:a16="http://schemas.microsoft.com/office/drawing/2014/main" id="{489291BF-E2E7-4C9F-9A90-3122C8060140}"/>
              </a:ext>
            </a:extLst>
          </p:cNvPr>
          <p:cNvGrpSpPr/>
          <p:nvPr/>
        </p:nvGrpSpPr>
        <p:grpSpPr>
          <a:xfrm>
            <a:off x="1687401" y="2891547"/>
            <a:ext cx="8078920" cy="3423100"/>
            <a:chOff x="1687401" y="2891547"/>
            <a:chExt cx="8078920" cy="3423100"/>
          </a:xfrm>
        </p:grpSpPr>
        <p:grpSp>
          <p:nvGrpSpPr>
            <p:cNvPr id="21" name="Group 20">
              <a:extLst>
                <a:ext uri="{FF2B5EF4-FFF2-40B4-BE49-F238E27FC236}">
                  <a16:creationId xmlns:a16="http://schemas.microsoft.com/office/drawing/2014/main" id="{2E7F8948-4112-40ED-8343-9D19C9D5ABA8}"/>
                </a:ext>
              </a:extLst>
            </p:cNvPr>
            <p:cNvGrpSpPr/>
            <p:nvPr/>
          </p:nvGrpSpPr>
          <p:grpSpPr>
            <a:xfrm>
              <a:off x="1687401" y="2910043"/>
              <a:ext cx="1260000" cy="1260000"/>
              <a:chOff x="2234152" y="3318234"/>
              <a:chExt cx="1260000" cy="1260000"/>
            </a:xfrm>
          </p:grpSpPr>
          <p:grpSp>
            <p:nvGrpSpPr>
              <p:cNvPr id="18" name="Group 17">
                <a:extLst>
                  <a:ext uri="{FF2B5EF4-FFF2-40B4-BE49-F238E27FC236}">
                    <a16:creationId xmlns:a16="http://schemas.microsoft.com/office/drawing/2014/main" id="{634670F6-1C27-418A-BA63-EA09D512BAA9}"/>
                  </a:ext>
                </a:extLst>
              </p:cNvPr>
              <p:cNvGrpSpPr/>
              <p:nvPr/>
            </p:nvGrpSpPr>
            <p:grpSpPr>
              <a:xfrm>
                <a:off x="2234152" y="3318234"/>
                <a:ext cx="1260000" cy="1260000"/>
                <a:chOff x="2290713" y="3242561"/>
                <a:chExt cx="1818854" cy="1800000"/>
              </a:xfrm>
            </p:grpSpPr>
            <p:sp>
              <p:nvSpPr>
                <p:cNvPr id="7" name="Rechteck 16">
                  <a:extLst>
                    <a:ext uri="{FF2B5EF4-FFF2-40B4-BE49-F238E27FC236}">
                      <a16:creationId xmlns:a16="http://schemas.microsoft.com/office/drawing/2014/main" id="{38AF6087-D8FC-4E7B-B296-0175DD69B82D}"/>
                    </a:ext>
                  </a:extLst>
                </p:cNvPr>
                <p:cNvSpPr/>
                <p:nvPr/>
              </p:nvSpPr>
              <p:spPr>
                <a:xfrm>
                  <a:off x="2309567" y="3242561"/>
                  <a:ext cx="1800000" cy="180000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cxnSp>
              <p:nvCxnSpPr>
                <p:cNvPr id="8" name="Gerader Verbinder 17">
                  <a:extLst>
                    <a:ext uri="{FF2B5EF4-FFF2-40B4-BE49-F238E27FC236}">
                      <a16:creationId xmlns:a16="http://schemas.microsoft.com/office/drawing/2014/main" id="{EC5CD337-AF87-42B7-B6D5-38174A5C8C9A}"/>
                    </a:ext>
                  </a:extLst>
                </p:cNvPr>
                <p:cNvCxnSpPr>
                  <a:cxnSpLocks/>
                </p:cNvCxnSpPr>
                <p:nvPr/>
              </p:nvCxnSpPr>
              <p:spPr>
                <a:xfrm>
                  <a:off x="2888273"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Gerader Verbinder 18">
                  <a:extLst>
                    <a:ext uri="{FF2B5EF4-FFF2-40B4-BE49-F238E27FC236}">
                      <a16:creationId xmlns:a16="http://schemas.microsoft.com/office/drawing/2014/main" id="{7900033A-B90C-4717-A18E-E59436CACCF9}"/>
                    </a:ext>
                  </a:extLst>
                </p:cNvPr>
                <p:cNvCxnSpPr>
                  <a:cxnSpLocks/>
                </p:cNvCxnSpPr>
                <p:nvPr/>
              </p:nvCxnSpPr>
              <p:spPr>
                <a:xfrm>
                  <a:off x="3503336"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Gerader Verbinder 19">
                  <a:extLst>
                    <a:ext uri="{FF2B5EF4-FFF2-40B4-BE49-F238E27FC236}">
                      <a16:creationId xmlns:a16="http://schemas.microsoft.com/office/drawing/2014/main" id="{1D23231F-0D6C-4337-A946-0813213A1DFE}"/>
                    </a:ext>
                  </a:extLst>
                </p:cNvPr>
                <p:cNvCxnSpPr>
                  <a:cxnSpLocks/>
                </p:cNvCxnSpPr>
                <p:nvPr/>
              </p:nvCxnSpPr>
              <p:spPr>
                <a:xfrm>
                  <a:off x="2290713" y="3835264"/>
                  <a:ext cx="18000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1" name="Gerader Verbinder 20">
                  <a:extLst>
                    <a:ext uri="{FF2B5EF4-FFF2-40B4-BE49-F238E27FC236}">
                      <a16:creationId xmlns:a16="http://schemas.microsoft.com/office/drawing/2014/main" id="{6799A21C-2F75-4C4F-B8EE-12A0F1726907}"/>
                    </a:ext>
                  </a:extLst>
                </p:cNvPr>
                <p:cNvCxnSpPr>
                  <a:cxnSpLocks/>
                </p:cNvCxnSpPr>
                <p:nvPr/>
              </p:nvCxnSpPr>
              <p:spPr>
                <a:xfrm>
                  <a:off x="2290713" y="4446460"/>
                  <a:ext cx="1800000"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20" name="TextBox 19">
                <a:extLst>
                  <a:ext uri="{FF2B5EF4-FFF2-40B4-BE49-F238E27FC236}">
                    <a16:creationId xmlns:a16="http://schemas.microsoft.com/office/drawing/2014/main" id="{56789DA2-8CEF-407B-A454-3348BB5BDC35}"/>
                  </a:ext>
                </a:extLst>
              </p:cNvPr>
              <p:cNvSpPr txBox="1"/>
              <p:nvPr/>
            </p:nvSpPr>
            <p:spPr>
              <a:xfrm>
                <a:off x="2695762" y="3683909"/>
                <a:ext cx="324655" cy="477054"/>
              </a:xfrm>
              <a:prstGeom prst="rect">
                <a:avLst/>
              </a:prstGeom>
              <a:noFill/>
            </p:spPr>
            <p:txBody>
              <a:bodyPr wrap="square" rtlCol="0">
                <a:spAutoFit/>
              </a:bodyPr>
              <a:lstStyle/>
              <a:p>
                <a:pPr algn="ctr"/>
                <a:r>
                  <a:rPr lang="en-GB" sz="2500" dirty="0"/>
                  <a:t>+</a:t>
                </a:r>
              </a:p>
            </p:txBody>
          </p:sp>
        </p:grpSp>
        <p:grpSp>
          <p:nvGrpSpPr>
            <p:cNvPr id="22" name="Group 21">
              <a:extLst>
                <a:ext uri="{FF2B5EF4-FFF2-40B4-BE49-F238E27FC236}">
                  <a16:creationId xmlns:a16="http://schemas.microsoft.com/office/drawing/2014/main" id="{36BDCCF4-2846-42A8-9114-3B1DBEEF5D42}"/>
                </a:ext>
              </a:extLst>
            </p:cNvPr>
            <p:cNvGrpSpPr/>
            <p:nvPr/>
          </p:nvGrpSpPr>
          <p:grpSpPr>
            <a:xfrm>
              <a:off x="3392131" y="3324935"/>
              <a:ext cx="1260000" cy="1260000"/>
              <a:chOff x="2234152" y="3318234"/>
              <a:chExt cx="1260000" cy="1260000"/>
            </a:xfrm>
          </p:grpSpPr>
          <p:grpSp>
            <p:nvGrpSpPr>
              <p:cNvPr id="23" name="Group 22">
                <a:extLst>
                  <a:ext uri="{FF2B5EF4-FFF2-40B4-BE49-F238E27FC236}">
                    <a16:creationId xmlns:a16="http://schemas.microsoft.com/office/drawing/2014/main" id="{757BC579-45FB-449E-B591-756F7ED7FB92}"/>
                  </a:ext>
                </a:extLst>
              </p:cNvPr>
              <p:cNvGrpSpPr/>
              <p:nvPr/>
            </p:nvGrpSpPr>
            <p:grpSpPr>
              <a:xfrm>
                <a:off x="2234152" y="3318234"/>
                <a:ext cx="1260000" cy="1260000"/>
                <a:chOff x="2290713" y="3242561"/>
                <a:chExt cx="1818854" cy="1800000"/>
              </a:xfrm>
            </p:grpSpPr>
            <p:sp>
              <p:nvSpPr>
                <p:cNvPr id="25" name="Rechteck 16">
                  <a:extLst>
                    <a:ext uri="{FF2B5EF4-FFF2-40B4-BE49-F238E27FC236}">
                      <a16:creationId xmlns:a16="http://schemas.microsoft.com/office/drawing/2014/main" id="{4FC313EF-FF30-4715-BA45-CAEC40E68FE4}"/>
                    </a:ext>
                  </a:extLst>
                </p:cNvPr>
                <p:cNvSpPr/>
                <p:nvPr/>
              </p:nvSpPr>
              <p:spPr>
                <a:xfrm>
                  <a:off x="2309567" y="3242561"/>
                  <a:ext cx="1800000" cy="180000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cxnSp>
              <p:nvCxnSpPr>
                <p:cNvPr id="26" name="Gerader Verbinder 17">
                  <a:extLst>
                    <a:ext uri="{FF2B5EF4-FFF2-40B4-BE49-F238E27FC236}">
                      <a16:creationId xmlns:a16="http://schemas.microsoft.com/office/drawing/2014/main" id="{55CA8F22-FE31-4B5F-A85F-A5A71D12C9F6}"/>
                    </a:ext>
                  </a:extLst>
                </p:cNvPr>
                <p:cNvCxnSpPr>
                  <a:cxnSpLocks/>
                </p:cNvCxnSpPr>
                <p:nvPr/>
              </p:nvCxnSpPr>
              <p:spPr>
                <a:xfrm>
                  <a:off x="2888273"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Gerader Verbinder 18">
                  <a:extLst>
                    <a:ext uri="{FF2B5EF4-FFF2-40B4-BE49-F238E27FC236}">
                      <a16:creationId xmlns:a16="http://schemas.microsoft.com/office/drawing/2014/main" id="{EC115465-192B-4468-B7F0-D1B7DA9F7CDE}"/>
                    </a:ext>
                  </a:extLst>
                </p:cNvPr>
                <p:cNvCxnSpPr>
                  <a:cxnSpLocks/>
                </p:cNvCxnSpPr>
                <p:nvPr/>
              </p:nvCxnSpPr>
              <p:spPr>
                <a:xfrm>
                  <a:off x="3503336"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28" name="Gerader Verbinder 19">
                  <a:extLst>
                    <a:ext uri="{FF2B5EF4-FFF2-40B4-BE49-F238E27FC236}">
                      <a16:creationId xmlns:a16="http://schemas.microsoft.com/office/drawing/2014/main" id="{A080B010-49FE-463F-8D9E-D85D119DF693}"/>
                    </a:ext>
                  </a:extLst>
                </p:cNvPr>
                <p:cNvCxnSpPr>
                  <a:cxnSpLocks/>
                </p:cNvCxnSpPr>
                <p:nvPr/>
              </p:nvCxnSpPr>
              <p:spPr>
                <a:xfrm>
                  <a:off x="2290713" y="3835264"/>
                  <a:ext cx="18000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9" name="Gerader Verbinder 20">
                  <a:extLst>
                    <a:ext uri="{FF2B5EF4-FFF2-40B4-BE49-F238E27FC236}">
                      <a16:creationId xmlns:a16="http://schemas.microsoft.com/office/drawing/2014/main" id="{CAAAC883-BF80-459E-A22B-7B9397F49EB7}"/>
                    </a:ext>
                  </a:extLst>
                </p:cNvPr>
                <p:cNvCxnSpPr>
                  <a:cxnSpLocks/>
                </p:cNvCxnSpPr>
                <p:nvPr/>
              </p:nvCxnSpPr>
              <p:spPr>
                <a:xfrm>
                  <a:off x="2290713" y="4446460"/>
                  <a:ext cx="1800000"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24" name="TextBox 23">
                <a:extLst>
                  <a:ext uri="{FF2B5EF4-FFF2-40B4-BE49-F238E27FC236}">
                    <a16:creationId xmlns:a16="http://schemas.microsoft.com/office/drawing/2014/main" id="{4275F582-9016-4751-8F0F-DB82D6D358B7}"/>
                  </a:ext>
                </a:extLst>
              </p:cNvPr>
              <p:cNvSpPr txBox="1"/>
              <p:nvPr/>
            </p:nvSpPr>
            <p:spPr>
              <a:xfrm>
                <a:off x="2695762" y="3683909"/>
                <a:ext cx="324655" cy="477054"/>
              </a:xfrm>
              <a:prstGeom prst="rect">
                <a:avLst/>
              </a:prstGeom>
              <a:noFill/>
            </p:spPr>
            <p:txBody>
              <a:bodyPr wrap="square" rtlCol="0">
                <a:spAutoFit/>
              </a:bodyPr>
              <a:lstStyle/>
              <a:p>
                <a:pPr algn="ctr"/>
                <a:r>
                  <a:rPr lang="en-GB" sz="2500" dirty="0"/>
                  <a:t>+</a:t>
                </a:r>
              </a:p>
            </p:txBody>
          </p:sp>
        </p:grpSp>
        <p:grpSp>
          <p:nvGrpSpPr>
            <p:cNvPr id="30" name="Group 29">
              <a:extLst>
                <a:ext uri="{FF2B5EF4-FFF2-40B4-BE49-F238E27FC236}">
                  <a16:creationId xmlns:a16="http://schemas.microsoft.com/office/drawing/2014/main" id="{96C67222-90B4-47C9-8701-01BA57F4FCAA}"/>
                </a:ext>
              </a:extLst>
            </p:cNvPr>
            <p:cNvGrpSpPr/>
            <p:nvPr/>
          </p:nvGrpSpPr>
          <p:grpSpPr>
            <a:xfrm>
              <a:off x="5096861" y="3739827"/>
              <a:ext cx="1260000" cy="1260000"/>
              <a:chOff x="2234152" y="3318234"/>
              <a:chExt cx="1260000" cy="1260000"/>
            </a:xfrm>
          </p:grpSpPr>
          <p:grpSp>
            <p:nvGrpSpPr>
              <p:cNvPr id="31" name="Group 30">
                <a:extLst>
                  <a:ext uri="{FF2B5EF4-FFF2-40B4-BE49-F238E27FC236}">
                    <a16:creationId xmlns:a16="http://schemas.microsoft.com/office/drawing/2014/main" id="{A203B21B-656C-4843-A79D-72B54FF2850C}"/>
                  </a:ext>
                </a:extLst>
              </p:cNvPr>
              <p:cNvGrpSpPr/>
              <p:nvPr/>
            </p:nvGrpSpPr>
            <p:grpSpPr>
              <a:xfrm>
                <a:off x="2234152" y="3318234"/>
                <a:ext cx="1260000" cy="1260000"/>
                <a:chOff x="2290713" y="3242561"/>
                <a:chExt cx="1818854" cy="1800000"/>
              </a:xfrm>
            </p:grpSpPr>
            <p:sp>
              <p:nvSpPr>
                <p:cNvPr id="33" name="Rechteck 16">
                  <a:extLst>
                    <a:ext uri="{FF2B5EF4-FFF2-40B4-BE49-F238E27FC236}">
                      <a16:creationId xmlns:a16="http://schemas.microsoft.com/office/drawing/2014/main" id="{6D3A0BDE-6403-4A83-95CC-5A9623E099DB}"/>
                    </a:ext>
                  </a:extLst>
                </p:cNvPr>
                <p:cNvSpPr/>
                <p:nvPr/>
              </p:nvSpPr>
              <p:spPr>
                <a:xfrm>
                  <a:off x="2309567" y="3242561"/>
                  <a:ext cx="1800000" cy="180000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cxnSp>
              <p:nvCxnSpPr>
                <p:cNvPr id="34" name="Gerader Verbinder 17">
                  <a:extLst>
                    <a:ext uri="{FF2B5EF4-FFF2-40B4-BE49-F238E27FC236}">
                      <a16:creationId xmlns:a16="http://schemas.microsoft.com/office/drawing/2014/main" id="{1671B23E-6D18-46C8-AC07-99CC73817F6E}"/>
                    </a:ext>
                  </a:extLst>
                </p:cNvPr>
                <p:cNvCxnSpPr>
                  <a:cxnSpLocks/>
                </p:cNvCxnSpPr>
                <p:nvPr/>
              </p:nvCxnSpPr>
              <p:spPr>
                <a:xfrm>
                  <a:off x="2888273"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Gerader Verbinder 18">
                  <a:extLst>
                    <a:ext uri="{FF2B5EF4-FFF2-40B4-BE49-F238E27FC236}">
                      <a16:creationId xmlns:a16="http://schemas.microsoft.com/office/drawing/2014/main" id="{6C54582A-02FB-46F6-A1CA-EB992C316D8A}"/>
                    </a:ext>
                  </a:extLst>
                </p:cNvPr>
                <p:cNvCxnSpPr>
                  <a:cxnSpLocks/>
                </p:cNvCxnSpPr>
                <p:nvPr/>
              </p:nvCxnSpPr>
              <p:spPr>
                <a:xfrm>
                  <a:off x="3503336"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36" name="Gerader Verbinder 19">
                  <a:extLst>
                    <a:ext uri="{FF2B5EF4-FFF2-40B4-BE49-F238E27FC236}">
                      <a16:creationId xmlns:a16="http://schemas.microsoft.com/office/drawing/2014/main" id="{A1519A7E-011D-4DD9-8317-7BB3A0A6E4DF}"/>
                    </a:ext>
                  </a:extLst>
                </p:cNvPr>
                <p:cNvCxnSpPr>
                  <a:cxnSpLocks/>
                </p:cNvCxnSpPr>
                <p:nvPr/>
              </p:nvCxnSpPr>
              <p:spPr>
                <a:xfrm>
                  <a:off x="2290713" y="3835264"/>
                  <a:ext cx="18000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7" name="Gerader Verbinder 20">
                  <a:extLst>
                    <a:ext uri="{FF2B5EF4-FFF2-40B4-BE49-F238E27FC236}">
                      <a16:creationId xmlns:a16="http://schemas.microsoft.com/office/drawing/2014/main" id="{0CE3D3F4-3125-43E5-A7DC-B43A3C04CC76}"/>
                    </a:ext>
                  </a:extLst>
                </p:cNvPr>
                <p:cNvCxnSpPr>
                  <a:cxnSpLocks/>
                </p:cNvCxnSpPr>
                <p:nvPr/>
              </p:nvCxnSpPr>
              <p:spPr>
                <a:xfrm>
                  <a:off x="2290713" y="4446460"/>
                  <a:ext cx="1800000"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32" name="TextBox 31">
                <a:extLst>
                  <a:ext uri="{FF2B5EF4-FFF2-40B4-BE49-F238E27FC236}">
                    <a16:creationId xmlns:a16="http://schemas.microsoft.com/office/drawing/2014/main" id="{CAF78867-37DC-4210-9231-749DEF479419}"/>
                  </a:ext>
                </a:extLst>
              </p:cNvPr>
              <p:cNvSpPr txBox="1"/>
              <p:nvPr/>
            </p:nvSpPr>
            <p:spPr>
              <a:xfrm>
                <a:off x="2695762" y="3683909"/>
                <a:ext cx="324655" cy="477054"/>
              </a:xfrm>
              <a:prstGeom prst="rect">
                <a:avLst/>
              </a:prstGeom>
              <a:noFill/>
            </p:spPr>
            <p:txBody>
              <a:bodyPr wrap="square" rtlCol="0">
                <a:spAutoFit/>
              </a:bodyPr>
              <a:lstStyle/>
              <a:p>
                <a:pPr algn="ctr"/>
                <a:r>
                  <a:rPr lang="en-GB" sz="2500" dirty="0"/>
                  <a:t>+</a:t>
                </a:r>
              </a:p>
            </p:txBody>
          </p:sp>
        </p:grpSp>
        <p:grpSp>
          <p:nvGrpSpPr>
            <p:cNvPr id="38" name="Group 37">
              <a:extLst>
                <a:ext uri="{FF2B5EF4-FFF2-40B4-BE49-F238E27FC236}">
                  <a16:creationId xmlns:a16="http://schemas.microsoft.com/office/drawing/2014/main" id="{B86C4BAD-68D1-42ED-8199-4AD21C96600E}"/>
                </a:ext>
              </a:extLst>
            </p:cNvPr>
            <p:cNvGrpSpPr/>
            <p:nvPr/>
          </p:nvGrpSpPr>
          <p:grpSpPr>
            <a:xfrm>
              <a:off x="1738376" y="2891547"/>
              <a:ext cx="7145099" cy="2957593"/>
              <a:chOff x="-2829063" y="2055062"/>
              <a:chExt cx="7145099" cy="2957593"/>
            </a:xfrm>
          </p:grpSpPr>
          <p:grpSp>
            <p:nvGrpSpPr>
              <p:cNvPr id="39" name="Group 38">
                <a:extLst>
                  <a:ext uri="{FF2B5EF4-FFF2-40B4-BE49-F238E27FC236}">
                    <a16:creationId xmlns:a16="http://schemas.microsoft.com/office/drawing/2014/main" id="{AF1F7A30-FEE0-4599-9755-10B519DAFEFC}"/>
                  </a:ext>
                </a:extLst>
              </p:cNvPr>
              <p:cNvGrpSpPr/>
              <p:nvPr/>
            </p:nvGrpSpPr>
            <p:grpSpPr>
              <a:xfrm>
                <a:off x="2234152" y="3318234"/>
                <a:ext cx="1260000" cy="1260000"/>
                <a:chOff x="2290713" y="3242561"/>
                <a:chExt cx="1818854" cy="1800000"/>
              </a:xfrm>
            </p:grpSpPr>
            <p:sp>
              <p:nvSpPr>
                <p:cNvPr id="41" name="Rechteck 16">
                  <a:extLst>
                    <a:ext uri="{FF2B5EF4-FFF2-40B4-BE49-F238E27FC236}">
                      <a16:creationId xmlns:a16="http://schemas.microsoft.com/office/drawing/2014/main" id="{ACC14792-1D67-498E-AB56-E53B57CB50CB}"/>
                    </a:ext>
                  </a:extLst>
                </p:cNvPr>
                <p:cNvSpPr/>
                <p:nvPr/>
              </p:nvSpPr>
              <p:spPr>
                <a:xfrm>
                  <a:off x="2309567" y="3242561"/>
                  <a:ext cx="1800000" cy="180000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cxnSp>
              <p:nvCxnSpPr>
                <p:cNvPr id="42" name="Gerader Verbinder 17">
                  <a:extLst>
                    <a:ext uri="{FF2B5EF4-FFF2-40B4-BE49-F238E27FC236}">
                      <a16:creationId xmlns:a16="http://schemas.microsoft.com/office/drawing/2014/main" id="{306E245C-0A45-4A1D-91C8-989A3AD4DD32}"/>
                    </a:ext>
                  </a:extLst>
                </p:cNvPr>
                <p:cNvCxnSpPr>
                  <a:cxnSpLocks/>
                </p:cNvCxnSpPr>
                <p:nvPr/>
              </p:nvCxnSpPr>
              <p:spPr>
                <a:xfrm>
                  <a:off x="2888273"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43" name="Gerader Verbinder 18">
                  <a:extLst>
                    <a:ext uri="{FF2B5EF4-FFF2-40B4-BE49-F238E27FC236}">
                      <a16:creationId xmlns:a16="http://schemas.microsoft.com/office/drawing/2014/main" id="{F2D964DF-F87C-456B-9EBA-A3811F9963C5}"/>
                    </a:ext>
                  </a:extLst>
                </p:cNvPr>
                <p:cNvCxnSpPr>
                  <a:cxnSpLocks/>
                </p:cNvCxnSpPr>
                <p:nvPr/>
              </p:nvCxnSpPr>
              <p:spPr>
                <a:xfrm>
                  <a:off x="3503336"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44" name="Gerader Verbinder 19">
                  <a:extLst>
                    <a:ext uri="{FF2B5EF4-FFF2-40B4-BE49-F238E27FC236}">
                      <a16:creationId xmlns:a16="http://schemas.microsoft.com/office/drawing/2014/main" id="{6BF301A7-EF74-4D3C-B602-6852CE8CF0DE}"/>
                    </a:ext>
                  </a:extLst>
                </p:cNvPr>
                <p:cNvCxnSpPr>
                  <a:cxnSpLocks/>
                </p:cNvCxnSpPr>
                <p:nvPr/>
              </p:nvCxnSpPr>
              <p:spPr>
                <a:xfrm>
                  <a:off x="2290713" y="3835264"/>
                  <a:ext cx="18000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45" name="Gerader Verbinder 20">
                  <a:extLst>
                    <a:ext uri="{FF2B5EF4-FFF2-40B4-BE49-F238E27FC236}">
                      <a16:creationId xmlns:a16="http://schemas.microsoft.com/office/drawing/2014/main" id="{8656FF72-90EB-4A06-9A08-456FE04C5147}"/>
                    </a:ext>
                  </a:extLst>
                </p:cNvPr>
                <p:cNvCxnSpPr>
                  <a:cxnSpLocks/>
                </p:cNvCxnSpPr>
                <p:nvPr/>
              </p:nvCxnSpPr>
              <p:spPr>
                <a:xfrm>
                  <a:off x="2290713" y="4446460"/>
                  <a:ext cx="1800000"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40" name="TextBox 39">
                <a:extLst>
                  <a:ext uri="{FF2B5EF4-FFF2-40B4-BE49-F238E27FC236}">
                    <a16:creationId xmlns:a16="http://schemas.microsoft.com/office/drawing/2014/main" id="{B3A67AD2-19FB-4455-859B-E41B69138CE7}"/>
                  </a:ext>
                </a:extLst>
              </p:cNvPr>
              <p:cNvSpPr txBox="1"/>
              <p:nvPr/>
            </p:nvSpPr>
            <p:spPr>
              <a:xfrm>
                <a:off x="2695762" y="3683909"/>
                <a:ext cx="324655" cy="477054"/>
              </a:xfrm>
              <a:prstGeom prst="rect">
                <a:avLst/>
              </a:prstGeom>
              <a:noFill/>
            </p:spPr>
            <p:txBody>
              <a:bodyPr wrap="square" rtlCol="0">
                <a:spAutoFit/>
              </a:bodyPr>
              <a:lstStyle/>
              <a:p>
                <a:pPr algn="ctr"/>
                <a:r>
                  <a:rPr lang="en-GB" sz="2500" dirty="0"/>
                  <a:t>?</a:t>
                </a:r>
              </a:p>
            </p:txBody>
          </p:sp>
          <p:sp>
            <p:nvSpPr>
              <p:cNvPr id="54" name="TextBox 53">
                <a:extLst>
                  <a:ext uri="{FF2B5EF4-FFF2-40B4-BE49-F238E27FC236}">
                    <a16:creationId xmlns:a16="http://schemas.microsoft.com/office/drawing/2014/main" id="{42B8A53D-D1C5-4E31-B87A-CD5D30438852}"/>
                  </a:ext>
                </a:extLst>
              </p:cNvPr>
              <p:cNvSpPr txBox="1"/>
              <p:nvPr/>
            </p:nvSpPr>
            <p:spPr>
              <a:xfrm>
                <a:off x="-2829063" y="2055062"/>
                <a:ext cx="324655" cy="477054"/>
              </a:xfrm>
              <a:prstGeom prst="rect">
                <a:avLst/>
              </a:prstGeom>
              <a:noFill/>
            </p:spPr>
            <p:txBody>
              <a:bodyPr wrap="square" rtlCol="0">
                <a:spAutoFit/>
              </a:bodyPr>
              <a:lstStyle/>
              <a:p>
                <a:pPr algn="ctr"/>
                <a:r>
                  <a:rPr lang="en-GB" sz="2500" dirty="0"/>
                  <a:t>1</a:t>
                </a:r>
              </a:p>
            </p:txBody>
          </p:sp>
          <p:sp>
            <p:nvSpPr>
              <p:cNvPr id="60" name="TextBox 59">
                <a:extLst>
                  <a:ext uri="{FF2B5EF4-FFF2-40B4-BE49-F238E27FC236}">
                    <a16:creationId xmlns:a16="http://schemas.microsoft.com/office/drawing/2014/main" id="{E5CC10AE-1B01-40D1-921F-8657769B1E08}"/>
                  </a:ext>
                </a:extLst>
              </p:cNvPr>
              <p:cNvSpPr txBox="1"/>
              <p:nvPr/>
            </p:nvSpPr>
            <p:spPr>
              <a:xfrm>
                <a:off x="-707168" y="3311847"/>
                <a:ext cx="324655" cy="477054"/>
              </a:xfrm>
              <a:prstGeom prst="rect">
                <a:avLst/>
              </a:prstGeom>
              <a:noFill/>
            </p:spPr>
            <p:txBody>
              <a:bodyPr wrap="square" rtlCol="0">
                <a:spAutoFit/>
              </a:bodyPr>
              <a:lstStyle/>
              <a:p>
                <a:pPr algn="ctr"/>
                <a:r>
                  <a:rPr lang="en-GB" sz="2500" dirty="0"/>
                  <a:t>8</a:t>
                </a:r>
              </a:p>
            </p:txBody>
          </p:sp>
          <p:sp>
            <p:nvSpPr>
              <p:cNvPr id="61" name="TextBox 60">
                <a:extLst>
                  <a:ext uri="{FF2B5EF4-FFF2-40B4-BE49-F238E27FC236}">
                    <a16:creationId xmlns:a16="http://schemas.microsoft.com/office/drawing/2014/main" id="{A3661BA1-4BA1-450A-AEFF-82EEDD4DC9B8}"/>
                  </a:ext>
                </a:extLst>
              </p:cNvPr>
              <p:cNvSpPr txBox="1"/>
              <p:nvPr/>
            </p:nvSpPr>
            <p:spPr>
              <a:xfrm>
                <a:off x="1417112" y="2863694"/>
                <a:ext cx="324655" cy="477054"/>
              </a:xfrm>
              <a:prstGeom prst="rect">
                <a:avLst/>
              </a:prstGeom>
              <a:noFill/>
            </p:spPr>
            <p:txBody>
              <a:bodyPr wrap="square" rtlCol="0">
                <a:spAutoFit/>
              </a:bodyPr>
              <a:lstStyle/>
              <a:p>
                <a:pPr algn="ctr"/>
                <a:r>
                  <a:rPr lang="en-GB" sz="2500" dirty="0"/>
                  <a:t>7</a:t>
                </a:r>
              </a:p>
            </p:txBody>
          </p:sp>
          <p:sp>
            <p:nvSpPr>
              <p:cNvPr id="62" name="TextBox 61">
                <a:extLst>
                  <a:ext uri="{FF2B5EF4-FFF2-40B4-BE49-F238E27FC236}">
                    <a16:creationId xmlns:a16="http://schemas.microsoft.com/office/drawing/2014/main" id="{0F684347-284C-4169-8CD8-F9CFDEA94B2E}"/>
                  </a:ext>
                </a:extLst>
              </p:cNvPr>
              <p:cNvSpPr txBox="1"/>
              <p:nvPr/>
            </p:nvSpPr>
            <p:spPr>
              <a:xfrm>
                <a:off x="3991381" y="4535601"/>
                <a:ext cx="324655" cy="477054"/>
              </a:xfrm>
              <a:prstGeom prst="rect">
                <a:avLst/>
              </a:prstGeom>
              <a:noFill/>
            </p:spPr>
            <p:txBody>
              <a:bodyPr wrap="square" rtlCol="0">
                <a:spAutoFit/>
              </a:bodyPr>
              <a:lstStyle/>
              <a:p>
                <a:pPr algn="ctr"/>
                <a:r>
                  <a:rPr lang="en-GB" sz="2500" dirty="0"/>
                  <a:t>5</a:t>
                </a:r>
              </a:p>
            </p:txBody>
          </p:sp>
        </p:grpSp>
        <p:grpSp>
          <p:nvGrpSpPr>
            <p:cNvPr id="46" name="Group 45">
              <a:extLst>
                <a:ext uri="{FF2B5EF4-FFF2-40B4-BE49-F238E27FC236}">
                  <a16:creationId xmlns:a16="http://schemas.microsoft.com/office/drawing/2014/main" id="{02D4FC78-5464-44D2-9BBD-DA989A6346E3}"/>
                </a:ext>
              </a:extLst>
            </p:cNvPr>
            <p:cNvGrpSpPr/>
            <p:nvPr/>
          </p:nvGrpSpPr>
          <p:grpSpPr>
            <a:xfrm>
              <a:off x="8506321" y="4569611"/>
              <a:ext cx="1260000" cy="1260000"/>
              <a:chOff x="2234152" y="3318234"/>
              <a:chExt cx="1260000" cy="1260000"/>
            </a:xfrm>
          </p:grpSpPr>
          <p:grpSp>
            <p:nvGrpSpPr>
              <p:cNvPr id="47" name="Group 46">
                <a:extLst>
                  <a:ext uri="{FF2B5EF4-FFF2-40B4-BE49-F238E27FC236}">
                    <a16:creationId xmlns:a16="http://schemas.microsoft.com/office/drawing/2014/main" id="{8F648054-1C93-4ED7-901D-688C660B7C77}"/>
                  </a:ext>
                </a:extLst>
              </p:cNvPr>
              <p:cNvGrpSpPr/>
              <p:nvPr/>
            </p:nvGrpSpPr>
            <p:grpSpPr>
              <a:xfrm>
                <a:off x="2234152" y="3318234"/>
                <a:ext cx="1260000" cy="1260000"/>
                <a:chOff x="2290713" y="3242561"/>
                <a:chExt cx="1818854" cy="1800000"/>
              </a:xfrm>
            </p:grpSpPr>
            <p:sp>
              <p:nvSpPr>
                <p:cNvPr id="49" name="Rechteck 16">
                  <a:extLst>
                    <a:ext uri="{FF2B5EF4-FFF2-40B4-BE49-F238E27FC236}">
                      <a16:creationId xmlns:a16="http://schemas.microsoft.com/office/drawing/2014/main" id="{8E4B8E1E-B395-431A-B04C-2AAA92EA887D}"/>
                    </a:ext>
                  </a:extLst>
                </p:cNvPr>
                <p:cNvSpPr/>
                <p:nvPr/>
              </p:nvSpPr>
              <p:spPr>
                <a:xfrm>
                  <a:off x="2309567" y="3242561"/>
                  <a:ext cx="1800000" cy="180000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cxnSp>
              <p:nvCxnSpPr>
                <p:cNvPr id="50" name="Gerader Verbinder 17">
                  <a:extLst>
                    <a:ext uri="{FF2B5EF4-FFF2-40B4-BE49-F238E27FC236}">
                      <a16:creationId xmlns:a16="http://schemas.microsoft.com/office/drawing/2014/main" id="{E53240EF-CEB0-4BF3-9A37-D30378E45357}"/>
                    </a:ext>
                  </a:extLst>
                </p:cNvPr>
                <p:cNvCxnSpPr>
                  <a:cxnSpLocks/>
                </p:cNvCxnSpPr>
                <p:nvPr/>
              </p:nvCxnSpPr>
              <p:spPr>
                <a:xfrm>
                  <a:off x="2888273"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51" name="Gerader Verbinder 18">
                  <a:extLst>
                    <a:ext uri="{FF2B5EF4-FFF2-40B4-BE49-F238E27FC236}">
                      <a16:creationId xmlns:a16="http://schemas.microsoft.com/office/drawing/2014/main" id="{5C901143-46AE-448D-98EF-C0F5ADBA00BE}"/>
                    </a:ext>
                  </a:extLst>
                </p:cNvPr>
                <p:cNvCxnSpPr>
                  <a:cxnSpLocks/>
                </p:cNvCxnSpPr>
                <p:nvPr/>
              </p:nvCxnSpPr>
              <p:spPr>
                <a:xfrm>
                  <a:off x="3503336"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52" name="Gerader Verbinder 19">
                  <a:extLst>
                    <a:ext uri="{FF2B5EF4-FFF2-40B4-BE49-F238E27FC236}">
                      <a16:creationId xmlns:a16="http://schemas.microsoft.com/office/drawing/2014/main" id="{386DA72D-3FC6-477E-8321-6ADA16031FA3}"/>
                    </a:ext>
                  </a:extLst>
                </p:cNvPr>
                <p:cNvCxnSpPr>
                  <a:cxnSpLocks/>
                </p:cNvCxnSpPr>
                <p:nvPr/>
              </p:nvCxnSpPr>
              <p:spPr>
                <a:xfrm>
                  <a:off x="2290713" y="3835264"/>
                  <a:ext cx="18000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3" name="Gerader Verbinder 20">
                  <a:extLst>
                    <a:ext uri="{FF2B5EF4-FFF2-40B4-BE49-F238E27FC236}">
                      <a16:creationId xmlns:a16="http://schemas.microsoft.com/office/drawing/2014/main" id="{6CF90863-93AF-4CA1-99CF-30F3352F31DB}"/>
                    </a:ext>
                  </a:extLst>
                </p:cNvPr>
                <p:cNvCxnSpPr>
                  <a:cxnSpLocks/>
                </p:cNvCxnSpPr>
                <p:nvPr/>
              </p:nvCxnSpPr>
              <p:spPr>
                <a:xfrm>
                  <a:off x="2290713" y="4446460"/>
                  <a:ext cx="1800000"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48" name="TextBox 47">
                <a:extLst>
                  <a:ext uri="{FF2B5EF4-FFF2-40B4-BE49-F238E27FC236}">
                    <a16:creationId xmlns:a16="http://schemas.microsoft.com/office/drawing/2014/main" id="{9955A485-A709-47F4-A11F-A7A8E9F4E5AC}"/>
                  </a:ext>
                </a:extLst>
              </p:cNvPr>
              <p:cNvSpPr txBox="1"/>
              <p:nvPr/>
            </p:nvSpPr>
            <p:spPr>
              <a:xfrm>
                <a:off x="2695762" y="3683909"/>
                <a:ext cx="324655" cy="477054"/>
              </a:xfrm>
              <a:prstGeom prst="rect">
                <a:avLst/>
              </a:prstGeom>
              <a:noFill/>
            </p:spPr>
            <p:txBody>
              <a:bodyPr wrap="square" rtlCol="0">
                <a:spAutoFit/>
              </a:bodyPr>
              <a:lstStyle/>
              <a:p>
                <a:pPr algn="ctr"/>
                <a:r>
                  <a:rPr lang="en-GB" sz="2500" dirty="0"/>
                  <a:t>+</a:t>
                </a:r>
              </a:p>
            </p:txBody>
          </p:sp>
        </p:grpSp>
        <p:cxnSp>
          <p:nvCxnSpPr>
            <p:cNvPr id="64" name="Straight Arrow Connector 63">
              <a:extLst>
                <a:ext uri="{FF2B5EF4-FFF2-40B4-BE49-F238E27FC236}">
                  <a16:creationId xmlns:a16="http://schemas.microsoft.com/office/drawing/2014/main" id="{5FB8A554-57FA-404F-A8AE-F35C62BD2AD0}"/>
                </a:ext>
              </a:extLst>
            </p:cNvPr>
            <p:cNvCxnSpPr/>
            <p:nvPr/>
          </p:nvCxnSpPr>
          <p:spPr>
            <a:xfrm>
              <a:off x="1707498" y="4551835"/>
              <a:ext cx="7182507" cy="17628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57" name="Arrow: Right 56">
            <a:extLst>
              <a:ext uri="{FF2B5EF4-FFF2-40B4-BE49-F238E27FC236}">
                <a16:creationId xmlns:a16="http://schemas.microsoft.com/office/drawing/2014/main" id="{2911D01B-0656-4E1C-BC44-E11CDAEF3CCF}"/>
              </a:ext>
            </a:extLst>
          </p:cNvPr>
          <p:cNvSpPr/>
          <p:nvPr/>
        </p:nvSpPr>
        <p:spPr>
          <a:xfrm>
            <a:off x="10403341" y="6220823"/>
            <a:ext cx="1785150" cy="637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err="1"/>
              <a:t>Weiter</a:t>
            </a:r>
            <a:r>
              <a:rPr lang="en-GB" sz="1500" dirty="0"/>
              <a:t> </a:t>
            </a:r>
            <a:r>
              <a:rPr lang="en-GB" sz="1500" dirty="0" err="1"/>
              <a:t>mit</a:t>
            </a:r>
            <a:r>
              <a:rPr lang="en-GB" sz="1500" dirty="0"/>
              <a:t> “M”</a:t>
            </a:r>
          </a:p>
        </p:txBody>
      </p:sp>
    </p:spTree>
    <p:extLst>
      <p:ext uri="{BB962C8B-B14F-4D97-AF65-F5344CB8AC3E}">
        <p14:creationId xmlns:p14="http://schemas.microsoft.com/office/powerpoint/2010/main" val="499898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8C8C8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14E9E9-4A3F-4F05-8E1B-1A44006B7C5C}"/>
              </a:ext>
            </a:extLst>
          </p:cNvPr>
          <p:cNvSpPr txBox="1"/>
          <p:nvPr/>
        </p:nvSpPr>
        <p:spPr>
          <a:xfrm>
            <a:off x="586516" y="1508679"/>
            <a:ext cx="11375042" cy="3139321"/>
          </a:xfrm>
          <a:prstGeom prst="rect">
            <a:avLst/>
          </a:prstGeom>
          <a:noFill/>
        </p:spPr>
        <p:txBody>
          <a:bodyPr wrap="square" rtlCol="0">
            <a:spAutoFit/>
          </a:bodyPr>
          <a:lstStyle/>
          <a:p>
            <a:r>
              <a:rPr lang="en-GB" sz="2200" dirty="0" err="1"/>
              <a:t>Diese</a:t>
            </a:r>
            <a:r>
              <a:rPr lang="en-GB" sz="2200" dirty="0"/>
              <a:t> Aufgabe </a:t>
            </a:r>
            <a:r>
              <a:rPr lang="en-GB" sz="2200" dirty="0" err="1"/>
              <a:t>erlaubt</a:t>
            </a:r>
            <a:r>
              <a:rPr lang="en-GB" sz="2200" dirty="0"/>
              <a:t> es </a:t>
            </a:r>
            <a:r>
              <a:rPr lang="en-GB" sz="2200" dirty="0" err="1"/>
              <a:t>uns</a:t>
            </a:r>
            <a:r>
              <a:rPr lang="en-GB" sz="2200" dirty="0"/>
              <a:t>, die </a:t>
            </a:r>
            <a:r>
              <a:rPr lang="en-GB" sz="2200" dirty="0" err="1"/>
              <a:t>Reaktion</a:t>
            </a:r>
            <a:r>
              <a:rPr lang="en-GB" sz="2200" dirty="0"/>
              <a:t> </a:t>
            </a:r>
            <a:r>
              <a:rPr lang="en-GB" sz="2200" dirty="0" err="1"/>
              <a:t>ihres</a:t>
            </a:r>
            <a:r>
              <a:rPr lang="en-GB" sz="2200" dirty="0"/>
              <a:t> </a:t>
            </a:r>
            <a:r>
              <a:rPr lang="en-GB" sz="2200" dirty="0" err="1"/>
              <a:t>Gehirn</a:t>
            </a:r>
            <a:r>
              <a:rPr lang="en-GB" sz="2200" dirty="0"/>
              <a:t> auf die </a:t>
            </a:r>
            <a:r>
              <a:rPr lang="en-GB" sz="2200" dirty="0" err="1"/>
              <a:t>Präsentation</a:t>
            </a:r>
            <a:r>
              <a:rPr lang="en-GB" sz="2200" dirty="0"/>
              <a:t> von </a:t>
            </a:r>
            <a:r>
              <a:rPr lang="en-GB" sz="2200" dirty="0" err="1"/>
              <a:t>Zahlen</a:t>
            </a:r>
            <a:r>
              <a:rPr lang="en-GB" sz="2200" dirty="0"/>
              <a:t> </a:t>
            </a:r>
            <a:r>
              <a:rPr lang="en-GB" sz="2200" dirty="0" err="1"/>
              <a:t>zu</a:t>
            </a:r>
            <a:r>
              <a:rPr lang="en-GB" sz="2200" dirty="0"/>
              <a:t> </a:t>
            </a:r>
            <a:r>
              <a:rPr lang="en-GB" sz="2200" dirty="0" err="1"/>
              <a:t>messen</a:t>
            </a:r>
            <a:r>
              <a:rPr lang="en-GB" sz="2200" dirty="0"/>
              <a:t>. </a:t>
            </a:r>
            <a:r>
              <a:rPr lang="en-GB" sz="2200" dirty="0" err="1"/>
              <a:t>Diese</a:t>
            </a:r>
            <a:r>
              <a:rPr lang="en-GB" sz="2200" dirty="0"/>
              <a:t> Information </a:t>
            </a:r>
            <a:r>
              <a:rPr lang="en-GB" sz="2200" dirty="0" err="1"/>
              <a:t>ist</a:t>
            </a:r>
            <a:r>
              <a:rPr lang="en-GB" sz="2200" dirty="0"/>
              <a:t> </a:t>
            </a:r>
            <a:r>
              <a:rPr lang="en-GB" sz="2200" dirty="0" err="1"/>
              <a:t>extrem</a:t>
            </a:r>
            <a:r>
              <a:rPr lang="en-GB" sz="2200" dirty="0"/>
              <a:t> </a:t>
            </a:r>
            <a:r>
              <a:rPr lang="en-GB" sz="2200" dirty="0" err="1"/>
              <a:t>wertvoll</a:t>
            </a:r>
            <a:r>
              <a:rPr lang="en-GB" sz="2200" dirty="0"/>
              <a:t>, da </a:t>
            </a:r>
            <a:r>
              <a:rPr lang="en-GB" sz="2200" dirty="0" err="1"/>
              <a:t>sie</a:t>
            </a:r>
            <a:r>
              <a:rPr lang="en-GB" sz="2200" dirty="0"/>
              <a:t> es </a:t>
            </a:r>
            <a:r>
              <a:rPr lang="en-GB" sz="2200" dirty="0" err="1"/>
              <a:t>uns</a:t>
            </a:r>
            <a:r>
              <a:rPr lang="en-GB" sz="2200" dirty="0"/>
              <a:t> </a:t>
            </a:r>
            <a:r>
              <a:rPr lang="en-GB" sz="2200" dirty="0" err="1"/>
              <a:t>erlaubt</a:t>
            </a:r>
            <a:r>
              <a:rPr lang="en-GB" sz="2200" dirty="0"/>
              <a:t>, die </a:t>
            </a:r>
            <a:r>
              <a:rPr lang="en-GB" sz="2200" dirty="0" err="1"/>
              <a:t>Messung</a:t>
            </a:r>
            <a:r>
              <a:rPr lang="en-GB" sz="2200" dirty="0"/>
              <a:t> </a:t>
            </a:r>
            <a:r>
              <a:rPr lang="en-GB" sz="2200" dirty="0" err="1"/>
              <a:t>zu</a:t>
            </a:r>
            <a:r>
              <a:rPr lang="en-GB" sz="2200" dirty="0"/>
              <a:t> </a:t>
            </a:r>
            <a:r>
              <a:rPr lang="en-GB" sz="2200" dirty="0" err="1"/>
              <a:t>kalibrieren</a:t>
            </a:r>
            <a:r>
              <a:rPr lang="en-GB" sz="2200" dirty="0"/>
              <a:t>.</a:t>
            </a:r>
          </a:p>
          <a:p>
            <a:endParaRPr lang="en-GB" sz="2200" dirty="0"/>
          </a:p>
          <a:p>
            <a:r>
              <a:rPr lang="en-GB" sz="2200" dirty="0"/>
              <a:t>Bitte </a:t>
            </a:r>
            <a:r>
              <a:rPr lang="en-GB" sz="2200" dirty="0" err="1"/>
              <a:t>achten</a:t>
            </a:r>
            <a:r>
              <a:rPr lang="en-GB" sz="2200" dirty="0"/>
              <a:t> Sie </a:t>
            </a:r>
            <a:r>
              <a:rPr lang="en-GB" sz="2200" dirty="0" err="1"/>
              <a:t>daher</a:t>
            </a:r>
            <a:r>
              <a:rPr lang="en-GB" sz="2200" dirty="0"/>
              <a:t> </a:t>
            </a:r>
            <a:r>
              <a:rPr lang="en-GB" sz="2200" dirty="0" err="1"/>
              <a:t>aufmerksam</a:t>
            </a:r>
            <a:r>
              <a:rPr lang="en-GB" sz="2200" dirty="0"/>
              <a:t> auf alle </a:t>
            </a:r>
            <a:r>
              <a:rPr lang="en-GB" sz="2200" dirty="0" err="1"/>
              <a:t>Zahlen</a:t>
            </a:r>
            <a:r>
              <a:rPr lang="en-GB" sz="2200" dirty="0"/>
              <a:t> und </a:t>
            </a:r>
            <a:r>
              <a:rPr lang="en-GB" sz="2200" dirty="0" err="1"/>
              <a:t>sprechen</a:t>
            </a:r>
            <a:r>
              <a:rPr lang="en-GB" sz="2200" dirty="0"/>
              <a:t> </a:t>
            </a:r>
            <a:r>
              <a:rPr lang="en-GB" sz="2200" dirty="0" err="1"/>
              <a:t>diese</a:t>
            </a:r>
            <a:r>
              <a:rPr lang="en-GB" sz="2200" dirty="0"/>
              <a:t> still </a:t>
            </a:r>
            <a:r>
              <a:rPr lang="en-GB" sz="2200" dirty="0" err="1"/>
              <a:t>im</a:t>
            </a:r>
            <a:r>
              <a:rPr lang="en-GB" sz="2200" dirty="0"/>
              <a:t> Kopf </a:t>
            </a:r>
            <a:r>
              <a:rPr lang="en-GB" sz="2200" dirty="0" err="1"/>
              <a:t>mit</a:t>
            </a:r>
            <a:r>
              <a:rPr lang="en-GB" sz="2200" dirty="0"/>
              <a:t>. Dies </a:t>
            </a:r>
            <a:r>
              <a:rPr lang="en-GB" sz="2200" dirty="0" err="1"/>
              <a:t>ist</a:t>
            </a:r>
            <a:r>
              <a:rPr lang="en-GB" sz="2200" dirty="0"/>
              <a:t> </a:t>
            </a:r>
            <a:r>
              <a:rPr lang="en-GB" sz="2200" dirty="0" err="1"/>
              <a:t>eine</a:t>
            </a:r>
            <a:r>
              <a:rPr lang="en-GB" sz="2200" dirty="0"/>
              <a:t> </a:t>
            </a:r>
            <a:r>
              <a:rPr lang="en-GB" sz="2200" dirty="0" err="1"/>
              <a:t>sehr</a:t>
            </a:r>
            <a:r>
              <a:rPr lang="en-GB" sz="2200" dirty="0"/>
              <a:t> </a:t>
            </a:r>
            <a:r>
              <a:rPr lang="en-GB" sz="2200" dirty="0" err="1"/>
              <a:t>einfache</a:t>
            </a:r>
            <a:r>
              <a:rPr lang="en-GB" sz="2200" dirty="0"/>
              <a:t> Aufgabe, </a:t>
            </a:r>
            <a:r>
              <a:rPr lang="en-GB" sz="2200" dirty="0" err="1"/>
              <a:t>aber</a:t>
            </a:r>
            <a:r>
              <a:rPr lang="en-GB" sz="2200" dirty="0"/>
              <a:t> die </a:t>
            </a:r>
            <a:r>
              <a:rPr lang="en-GB" sz="2200" dirty="0" err="1"/>
              <a:t>Ergebnisse</a:t>
            </a:r>
            <a:r>
              <a:rPr lang="en-GB" sz="2200" dirty="0"/>
              <a:t> der </a:t>
            </a:r>
            <a:r>
              <a:rPr lang="en-GB" sz="2200" dirty="0" err="1"/>
              <a:t>Messung</a:t>
            </a:r>
            <a:r>
              <a:rPr lang="en-GB" sz="2200" dirty="0"/>
              <a:t> </a:t>
            </a:r>
            <a:r>
              <a:rPr lang="en-GB" sz="2200" dirty="0" err="1"/>
              <a:t>sind</a:t>
            </a:r>
            <a:r>
              <a:rPr lang="en-GB" sz="2200" dirty="0"/>
              <a:t> </a:t>
            </a:r>
            <a:r>
              <a:rPr lang="en-GB" sz="2200" dirty="0" err="1"/>
              <a:t>extrem</a:t>
            </a:r>
            <a:r>
              <a:rPr lang="en-GB" sz="2200" dirty="0"/>
              <a:t> </a:t>
            </a:r>
            <a:r>
              <a:rPr lang="en-GB" sz="2200" dirty="0" err="1"/>
              <a:t>wichitg</a:t>
            </a:r>
            <a:r>
              <a:rPr lang="en-GB" sz="2200" dirty="0"/>
              <a:t>! </a:t>
            </a:r>
            <a:r>
              <a:rPr lang="en-GB" sz="2200" dirty="0" err="1"/>
              <a:t>Wir</a:t>
            </a:r>
            <a:r>
              <a:rPr lang="en-GB" sz="2200" dirty="0"/>
              <a:t> bitten um </a:t>
            </a:r>
            <a:r>
              <a:rPr lang="en-GB" sz="2200" dirty="0" err="1"/>
              <a:t>ihr</a:t>
            </a:r>
            <a:r>
              <a:rPr lang="en-GB" sz="2200" dirty="0"/>
              <a:t> </a:t>
            </a:r>
            <a:r>
              <a:rPr lang="en-GB" sz="2200" dirty="0" err="1"/>
              <a:t>Verständnis</a:t>
            </a:r>
            <a:r>
              <a:rPr lang="en-GB" sz="2200" dirty="0"/>
              <a:t> und </a:t>
            </a:r>
            <a:r>
              <a:rPr lang="en-GB" sz="2200" dirty="0" err="1"/>
              <a:t>ihre</a:t>
            </a:r>
            <a:r>
              <a:rPr lang="en-GB" sz="2200" dirty="0"/>
              <a:t> </a:t>
            </a:r>
            <a:r>
              <a:rPr lang="en-GB" sz="2200" dirty="0" err="1"/>
              <a:t>Mitarbeit</a:t>
            </a:r>
            <a:r>
              <a:rPr lang="en-GB" sz="2200" dirty="0"/>
              <a:t>. </a:t>
            </a:r>
            <a:r>
              <a:rPr lang="en-GB" sz="2200" dirty="0" err="1"/>
              <a:t>Ohne</a:t>
            </a:r>
            <a:r>
              <a:rPr lang="en-GB" sz="2200" dirty="0"/>
              <a:t> die </a:t>
            </a:r>
            <a:r>
              <a:rPr lang="en-GB" sz="2200" dirty="0" err="1"/>
              <a:t>Messung</a:t>
            </a:r>
            <a:r>
              <a:rPr lang="en-GB" sz="2200" dirty="0"/>
              <a:t> der </a:t>
            </a:r>
            <a:r>
              <a:rPr lang="en-GB" sz="2200" dirty="0" err="1"/>
              <a:t>Basisaktivität</a:t>
            </a:r>
            <a:r>
              <a:rPr lang="en-GB" sz="2200" dirty="0"/>
              <a:t> </a:t>
            </a:r>
            <a:r>
              <a:rPr lang="en-GB" sz="2200" dirty="0" err="1"/>
              <a:t>wird</a:t>
            </a:r>
            <a:r>
              <a:rPr lang="en-GB" sz="2200" dirty="0"/>
              <a:t> die </a:t>
            </a:r>
            <a:r>
              <a:rPr lang="en-GB" sz="2200" dirty="0" err="1"/>
              <a:t>Messung</a:t>
            </a:r>
            <a:r>
              <a:rPr lang="en-GB" sz="2200" dirty="0"/>
              <a:t> </a:t>
            </a:r>
            <a:r>
              <a:rPr lang="en-GB" sz="2200" dirty="0" err="1"/>
              <a:t>nicht</a:t>
            </a:r>
            <a:r>
              <a:rPr lang="en-GB" sz="2200" dirty="0"/>
              <a:t> </a:t>
            </a:r>
            <a:r>
              <a:rPr lang="en-GB" sz="2200" dirty="0" err="1"/>
              <a:t>gelingen</a:t>
            </a:r>
            <a:r>
              <a:rPr lang="en-GB" sz="2200" dirty="0"/>
              <a:t>.</a:t>
            </a:r>
          </a:p>
          <a:p>
            <a:endParaRPr lang="en-GB" sz="2200" dirty="0"/>
          </a:p>
          <a:p>
            <a:r>
              <a:rPr lang="en-GB" sz="2200" dirty="0" err="1"/>
              <a:t>Drücken</a:t>
            </a:r>
            <a:r>
              <a:rPr lang="en-GB" sz="2200" dirty="0"/>
              <a:t> Sie “M” um </a:t>
            </a:r>
            <a:r>
              <a:rPr lang="en-GB" sz="2200" dirty="0" err="1"/>
              <a:t>zu</a:t>
            </a:r>
            <a:r>
              <a:rPr lang="en-GB" sz="2200" dirty="0"/>
              <a:t> </a:t>
            </a:r>
            <a:r>
              <a:rPr lang="en-GB" sz="2200" dirty="0" err="1"/>
              <a:t>starten</a:t>
            </a:r>
            <a:r>
              <a:rPr lang="en-GB" sz="2200" dirty="0"/>
              <a:t>.</a:t>
            </a:r>
          </a:p>
        </p:txBody>
      </p:sp>
      <p:sp>
        <p:nvSpPr>
          <p:cNvPr id="57" name="Arrow: Right 56">
            <a:extLst>
              <a:ext uri="{FF2B5EF4-FFF2-40B4-BE49-F238E27FC236}">
                <a16:creationId xmlns:a16="http://schemas.microsoft.com/office/drawing/2014/main" id="{2911D01B-0656-4E1C-BC44-E11CDAEF3CCF}"/>
              </a:ext>
            </a:extLst>
          </p:cNvPr>
          <p:cNvSpPr/>
          <p:nvPr/>
        </p:nvSpPr>
        <p:spPr>
          <a:xfrm>
            <a:off x="10403341" y="6220823"/>
            <a:ext cx="1785150" cy="637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err="1"/>
              <a:t>Starten</a:t>
            </a:r>
            <a:r>
              <a:rPr lang="en-GB" sz="1500" dirty="0"/>
              <a:t> </a:t>
            </a:r>
            <a:r>
              <a:rPr lang="en-GB" sz="1500" dirty="0" err="1"/>
              <a:t>mit</a:t>
            </a:r>
            <a:r>
              <a:rPr lang="en-GB" sz="1500" dirty="0"/>
              <a:t> “M”</a:t>
            </a:r>
          </a:p>
        </p:txBody>
      </p:sp>
      <p:sp>
        <p:nvSpPr>
          <p:cNvPr id="55" name="Arrow: Left 54">
            <a:extLst>
              <a:ext uri="{FF2B5EF4-FFF2-40B4-BE49-F238E27FC236}">
                <a16:creationId xmlns:a16="http://schemas.microsoft.com/office/drawing/2014/main" id="{1490A996-DF08-45FD-9FF3-0692341D4CFF}"/>
              </a:ext>
            </a:extLst>
          </p:cNvPr>
          <p:cNvSpPr/>
          <p:nvPr/>
        </p:nvSpPr>
        <p:spPr>
          <a:xfrm>
            <a:off x="3510" y="6197614"/>
            <a:ext cx="1785150" cy="63717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Zurück</a:t>
            </a:r>
            <a:r>
              <a:rPr lang="en-GB" dirty="0"/>
              <a:t> </a:t>
            </a:r>
            <a:r>
              <a:rPr lang="en-GB" dirty="0" err="1"/>
              <a:t>mit</a:t>
            </a:r>
            <a:r>
              <a:rPr lang="en-GB" dirty="0"/>
              <a:t> “C”</a:t>
            </a:r>
          </a:p>
        </p:txBody>
      </p:sp>
    </p:spTree>
    <p:extLst>
      <p:ext uri="{BB962C8B-B14F-4D97-AF65-F5344CB8AC3E}">
        <p14:creationId xmlns:p14="http://schemas.microsoft.com/office/powerpoint/2010/main" val="2105840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8C8C8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14E9E9-4A3F-4F05-8E1B-1A44006B7C5C}"/>
              </a:ext>
            </a:extLst>
          </p:cNvPr>
          <p:cNvSpPr txBox="1"/>
          <p:nvPr/>
        </p:nvSpPr>
        <p:spPr>
          <a:xfrm>
            <a:off x="567502" y="434886"/>
            <a:ext cx="11003175" cy="3816429"/>
          </a:xfrm>
          <a:prstGeom prst="rect">
            <a:avLst/>
          </a:prstGeom>
          <a:noFill/>
        </p:spPr>
        <p:txBody>
          <a:bodyPr wrap="square" rtlCol="0">
            <a:spAutoFit/>
          </a:bodyPr>
          <a:lstStyle/>
          <a:p>
            <a:r>
              <a:rPr lang="en-GB" sz="2200" dirty="0"/>
              <a:t>Sie </a:t>
            </a:r>
            <a:r>
              <a:rPr lang="en-GB" sz="2200" dirty="0" err="1"/>
              <a:t>sehen</a:t>
            </a:r>
            <a:r>
              <a:rPr lang="en-GB" sz="2200" dirty="0"/>
              <a:t> </a:t>
            </a:r>
            <a:r>
              <a:rPr lang="en-GB" sz="2200" dirty="0" err="1"/>
              <a:t>wieder</a:t>
            </a:r>
            <a:r>
              <a:rPr lang="en-GB" sz="2200" dirty="0"/>
              <a:t> </a:t>
            </a:r>
            <a:r>
              <a:rPr lang="en-GB" sz="2200" dirty="0" err="1"/>
              <a:t>Zahlen</a:t>
            </a:r>
            <a:r>
              <a:rPr lang="en-GB" sz="2200" dirty="0"/>
              <a:t> in </a:t>
            </a:r>
            <a:r>
              <a:rPr lang="en-GB" sz="2200" dirty="0" err="1"/>
              <a:t>jeweils</a:t>
            </a:r>
            <a:r>
              <a:rPr lang="en-GB" sz="2200" dirty="0"/>
              <a:t> </a:t>
            </a:r>
            <a:r>
              <a:rPr lang="en-GB" sz="2200" dirty="0" err="1"/>
              <a:t>einem</a:t>
            </a:r>
            <a:r>
              <a:rPr lang="en-GB" sz="2200" dirty="0"/>
              <a:t> der 3x3 Felder. </a:t>
            </a:r>
            <a:r>
              <a:rPr lang="en-GB" sz="2200" dirty="0" err="1"/>
              <a:t>Merken</a:t>
            </a:r>
            <a:r>
              <a:rPr lang="en-GB" sz="2200" dirty="0"/>
              <a:t> Sie </a:t>
            </a:r>
            <a:r>
              <a:rPr lang="en-GB" sz="2200" dirty="0" err="1"/>
              <a:t>sich</a:t>
            </a:r>
            <a:r>
              <a:rPr lang="en-GB" sz="2200" dirty="0"/>
              <a:t> </a:t>
            </a:r>
            <a:r>
              <a:rPr lang="en-GB" sz="2200" dirty="0" err="1"/>
              <a:t>jede</a:t>
            </a:r>
            <a:r>
              <a:rPr lang="en-GB" sz="2200" dirty="0"/>
              <a:t> </a:t>
            </a:r>
            <a:r>
              <a:rPr lang="en-GB" sz="2200" dirty="0" err="1"/>
              <a:t>Zahl</a:t>
            </a:r>
            <a:r>
              <a:rPr lang="en-GB" sz="2200" dirty="0"/>
              <a:t> und </a:t>
            </a:r>
            <a:r>
              <a:rPr lang="en-GB" sz="2200" dirty="0" err="1"/>
              <a:t>ihre</a:t>
            </a:r>
            <a:r>
              <a:rPr lang="en-GB" sz="2200" dirty="0"/>
              <a:t> Position. Dann </a:t>
            </a:r>
            <a:r>
              <a:rPr lang="en-GB" sz="2200" dirty="0" err="1"/>
              <a:t>erscheint</a:t>
            </a:r>
            <a:r>
              <a:rPr lang="en-GB" sz="2200" dirty="0"/>
              <a:t> </a:t>
            </a:r>
            <a:r>
              <a:rPr lang="en-GB" sz="2200" dirty="0" err="1"/>
              <a:t>ein</a:t>
            </a:r>
            <a:r>
              <a:rPr lang="en-GB" sz="2200" dirty="0"/>
              <a:t> </a:t>
            </a:r>
            <a:r>
              <a:rPr lang="en-GB" sz="2200" dirty="0" err="1"/>
              <a:t>Fragezeichen</a:t>
            </a:r>
            <a:r>
              <a:rPr lang="en-GB" sz="2200" dirty="0"/>
              <a:t>. </a:t>
            </a:r>
            <a:r>
              <a:rPr lang="en-GB" sz="2200" dirty="0" err="1"/>
              <a:t>Entscheiden</a:t>
            </a:r>
            <a:r>
              <a:rPr lang="en-GB" sz="2200" dirty="0"/>
              <a:t> Sie </a:t>
            </a:r>
            <a:r>
              <a:rPr lang="en-GB" sz="2200" dirty="0" err="1"/>
              <a:t>dann</a:t>
            </a:r>
            <a:r>
              <a:rPr lang="en-GB" sz="2200" dirty="0"/>
              <a:t> </a:t>
            </a:r>
            <a:r>
              <a:rPr lang="en-GB" sz="2200" dirty="0" err="1"/>
              <a:t>ob</a:t>
            </a:r>
            <a:r>
              <a:rPr lang="en-GB" sz="2200" dirty="0"/>
              <a:t> die </a:t>
            </a:r>
            <a:r>
              <a:rPr lang="en-GB" sz="2200" dirty="0" err="1"/>
              <a:t>Zahl</a:t>
            </a:r>
            <a:r>
              <a:rPr lang="en-GB" sz="2200" dirty="0"/>
              <a:t> </a:t>
            </a:r>
            <a:r>
              <a:rPr lang="en-GB" sz="2200" dirty="0" err="1"/>
              <a:t>nach</a:t>
            </a:r>
            <a:r>
              <a:rPr lang="en-GB" sz="2200" dirty="0"/>
              <a:t> </a:t>
            </a:r>
            <a:r>
              <a:rPr lang="en-GB" sz="2200" dirty="0" err="1"/>
              <a:t>dem</a:t>
            </a:r>
            <a:r>
              <a:rPr lang="en-GB" sz="2200" dirty="0"/>
              <a:t> </a:t>
            </a:r>
            <a:r>
              <a:rPr lang="en-GB" sz="2200" dirty="0" err="1"/>
              <a:t>Fragezeichen</a:t>
            </a:r>
            <a:r>
              <a:rPr lang="en-GB" sz="2200" dirty="0"/>
              <a:t> in </a:t>
            </a:r>
            <a:r>
              <a:rPr lang="en-GB" sz="2200" b="1" dirty="0" err="1"/>
              <a:t>genau</a:t>
            </a:r>
            <a:r>
              <a:rPr lang="en-GB" sz="2200" b="1" dirty="0"/>
              <a:t> </a:t>
            </a:r>
            <a:r>
              <a:rPr lang="en-GB" sz="2200" b="1" dirty="0" err="1"/>
              <a:t>dieser</a:t>
            </a:r>
            <a:r>
              <a:rPr lang="en-GB" sz="2200" b="1" dirty="0"/>
              <a:t> Position </a:t>
            </a:r>
            <a:r>
              <a:rPr lang="en-GB" sz="2200" dirty="0" err="1"/>
              <a:t>vorher</a:t>
            </a:r>
            <a:r>
              <a:rPr lang="en-GB" sz="2200" dirty="0"/>
              <a:t> </a:t>
            </a:r>
            <a:r>
              <a:rPr lang="en-GB" sz="2200" dirty="0" err="1"/>
              <a:t>schonmal</a:t>
            </a:r>
            <a:r>
              <a:rPr lang="en-GB" sz="2200" dirty="0"/>
              <a:t> </a:t>
            </a:r>
            <a:r>
              <a:rPr lang="en-GB" sz="2200" dirty="0" err="1"/>
              <a:t>gezeigt</a:t>
            </a:r>
            <a:r>
              <a:rPr lang="en-GB" sz="2200" dirty="0"/>
              <a:t> </a:t>
            </a:r>
            <a:r>
              <a:rPr lang="en-GB" sz="2200" dirty="0" err="1"/>
              <a:t>wurde</a:t>
            </a:r>
            <a:r>
              <a:rPr lang="en-GB" sz="2200" dirty="0"/>
              <a:t> – “</a:t>
            </a:r>
            <a:r>
              <a:rPr lang="en-GB" sz="2200" dirty="0" err="1"/>
              <a:t>Ja</a:t>
            </a:r>
            <a:r>
              <a:rPr lang="en-GB" sz="2200" dirty="0"/>
              <a:t>” </a:t>
            </a:r>
            <a:r>
              <a:rPr lang="en-GB" sz="2200" dirty="0" err="1"/>
              <a:t>oder</a:t>
            </a:r>
            <a:r>
              <a:rPr lang="en-GB" sz="2200" dirty="0"/>
              <a:t> “</a:t>
            </a:r>
            <a:r>
              <a:rPr lang="en-GB" sz="2200" dirty="0" err="1"/>
              <a:t>Nein</a:t>
            </a:r>
            <a:r>
              <a:rPr lang="en-GB" sz="2200" dirty="0"/>
              <a:t>”.</a:t>
            </a:r>
          </a:p>
          <a:p>
            <a:endParaRPr lang="en-GB" sz="2200" dirty="0"/>
          </a:p>
          <a:p>
            <a:r>
              <a:rPr lang="en-GB" sz="2200" dirty="0"/>
              <a:t>Sie </a:t>
            </a:r>
            <a:r>
              <a:rPr lang="en-GB" sz="2200" dirty="0" err="1"/>
              <a:t>werden</a:t>
            </a:r>
            <a:r>
              <a:rPr lang="en-GB" sz="2200" dirty="0"/>
              <a:t> </a:t>
            </a:r>
            <a:r>
              <a:rPr lang="en-GB" sz="2200" dirty="0" err="1"/>
              <a:t>dann</a:t>
            </a:r>
            <a:r>
              <a:rPr lang="en-GB" sz="2200" dirty="0"/>
              <a:t> </a:t>
            </a:r>
            <a:r>
              <a:rPr lang="en-GB" sz="2200" dirty="0" err="1"/>
              <a:t>aufgefordert</a:t>
            </a:r>
            <a:r>
              <a:rPr lang="en-GB" sz="2200" dirty="0"/>
              <a:t>, </a:t>
            </a:r>
            <a:r>
              <a:rPr lang="en-GB" sz="2200" dirty="0" err="1"/>
              <a:t>durch</a:t>
            </a:r>
            <a:r>
              <a:rPr lang="en-GB" sz="2200" dirty="0"/>
              <a:t> </a:t>
            </a:r>
            <a:r>
              <a:rPr lang="en-GB" sz="2200" dirty="0" err="1"/>
              <a:t>Tastendruck</a:t>
            </a:r>
            <a:r>
              <a:rPr lang="en-GB" sz="2200" dirty="0"/>
              <a:t> </a:t>
            </a:r>
            <a:r>
              <a:rPr lang="en-GB" sz="2200" dirty="0" err="1"/>
              <a:t>zu</a:t>
            </a:r>
            <a:r>
              <a:rPr lang="en-GB" sz="2200" dirty="0"/>
              <a:t> </a:t>
            </a:r>
            <a:r>
              <a:rPr lang="en-GB" sz="2200" dirty="0" err="1"/>
              <a:t>antworten</a:t>
            </a:r>
            <a:r>
              <a:rPr lang="en-GB" sz="2200" dirty="0"/>
              <a:t>. </a:t>
            </a:r>
            <a:r>
              <a:rPr lang="en-GB" sz="2200" dirty="0" err="1"/>
              <a:t>Hier</a:t>
            </a:r>
            <a:r>
              <a:rPr lang="en-GB" sz="2200" dirty="0"/>
              <a:t> </a:t>
            </a:r>
            <a:r>
              <a:rPr lang="en-GB" sz="2200" dirty="0" err="1"/>
              <a:t>stehen</a:t>
            </a:r>
            <a:r>
              <a:rPr lang="en-GB" sz="2200" dirty="0"/>
              <a:t> </a:t>
            </a:r>
            <a:r>
              <a:rPr lang="en-GB" sz="2200" dirty="0" err="1"/>
              <a:t>Ihnen</a:t>
            </a:r>
            <a:r>
              <a:rPr lang="en-GB" sz="2200" dirty="0"/>
              <a:t> </a:t>
            </a:r>
            <a:r>
              <a:rPr lang="en-GB" sz="2200" dirty="0" err="1"/>
              <a:t>zwei</a:t>
            </a:r>
            <a:r>
              <a:rPr lang="en-GB" sz="2200" dirty="0"/>
              <a:t> </a:t>
            </a:r>
            <a:r>
              <a:rPr lang="en-GB" sz="2200" dirty="0" err="1"/>
              <a:t>Tasten</a:t>
            </a:r>
            <a:r>
              <a:rPr lang="en-GB" sz="2200" dirty="0"/>
              <a:t> </a:t>
            </a:r>
            <a:r>
              <a:rPr lang="en-GB" sz="2200" dirty="0" err="1"/>
              <a:t>zur</a:t>
            </a:r>
            <a:r>
              <a:rPr lang="en-GB" sz="2200" dirty="0"/>
              <a:t> </a:t>
            </a:r>
            <a:r>
              <a:rPr lang="en-GB" sz="2200" dirty="0" err="1"/>
              <a:t>Verfügung</a:t>
            </a:r>
            <a:r>
              <a:rPr lang="en-GB" sz="2200" dirty="0"/>
              <a:t>. </a:t>
            </a:r>
            <a:r>
              <a:rPr lang="en-GB" sz="2200" dirty="0" err="1"/>
              <a:t>Legen</a:t>
            </a:r>
            <a:r>
              <a:rPr lang="en-GB" sz="2200" dirty="0"/>
              <a:t> Sie </a:t>
            </a:r>
            <a:r>
              <a:rPr lang="en-GB" sz="2200" dirty="0" err="1"/>
              <a:t>Ihren</a:t>
            </a:r>
            <a:r>
              <a:rPr lang="en-GB" sz="2200" dirty="0"/>
              <a:t> </a:t>
            </a:r>
            <a:r>
              <a:rPr lang="en-GB" sz="2200" dirty="0" err="1"/>
              <a:t>linken</a:t>
            </a:r>
            <a:r>
              <a:rPr lang="en-GB" sz="2200" dirty="0"/>
              <a:t> </a:t>
            </a:r>
            <a:r>
              <a:rPr lang="en-GB" sz="2200" dirty="0" err="1"/>
              <a:t>Zeigefinger</a:t>
            </a:r>
            <a:r>
              <a:rPr lang="en-GB" sz="2200" dirty="0"/>
              <a:t> auf die Taste “C” und </a:t>
            </a:r>
            <a:r>
              <a:rPr lang="en-GB" sz="2200" dirty="0" err="1"/>
              <a:t>Ihren</a:t>
            </a:r>
            <a:r>
              <a:rPr lang="en-GB" sz="2200" dirty="0"/>
              <a:t> </a:t>
            </a:r>
            <a:r>
              <a:rPr lang="en-GB" sz="2200" dirty="0" err="1"/>
              <a:t>rechten</a:t>
            </a:r>
            <a:r>
              <a:rPr lang="en-GB" sz="2200" dirty="0"/>
              <a:t> </a:t>
            </a:r>
            <a:r>
              <a:rPr lang="en-GB" sz="2200" dirty="0" err="1"/>
              <a:t>Zeigefinger</a:t>
            </a:r>
            <a:r>
              <a:rPr lang="en-GB" sz="2200" dirty="0"/>
              <a:t> auf die Taste “M”. In der </a:t>
            </a:r>
            <a:r>
              <a:rPr lang="en-GB" sz="2200" dirty="0" err="1"/>
              <a:t>nächsten</a:t>
            </a:r>
            <a:r>
              <a:rPr lang="en-GB" sz="2200" dirty="0"/>
              <a:t> Folie </a:t>
            </a:r>
            <a:r>
              <a:rPr lang="en-GB" sz="2200" dirty="0" err="1"/>
              <a:t>sehen</a:t>
            </a:r>
            <a:r>
              <a:rPr lang="en-GB" sz="2200" dirty="0"/>
              <a:t> Sie, </a:t>
            </a:r>
            <a:r>
              <a:rPr lang="en-GB" sz="2200" dirty="0" err="1"/>
              <a:t>welche</a:t>
            </a:r>
            <a:r>
              <a:rPr lang="en-GB" sz="2200" dirty="0"/>
              <a:t> Taste Sie je </a:t>
            </a:r>
            <a:r>
              <a:rPr lang="en-GB" sz="2200" dirty="0" err="1"/>
              <a:t>nach</a:t>
            </a:r>
            <a:r>
              <a:rPr lang="en-GB" sz="2200" dirty="0"/>
              <a:t> </a:t>
            </a:r>
            <a:r>
              <a:rPr lang="en-GB" sz="2200" dirty="0" err="1"/>
              <a:t>Entscheindung</a:t>
            </a:r>
            <a:r>
              <a:rPr lang="en-GB" sz="2200" dirty="0"/>
              <a:t> “</a:t>
            </a:r>
            <a:r>
              <a:rPr lang="en-GB" sz="2200" dirty="0" err="1"/>
              <a:t>Ja</a:t>
            </a:r>
            <a:r>
              <a:rPr lang="en-GB" sz="2200" dirty="0"/>
              <a:t>” </a:t>
            </a:r>
            <a:r>
              <a:rPr lang="en-GB" sz="2200" dirty="0" err="1"/>
              <a:t>oder</a:t>
            </a:r>
            <a:r>
              <a:rPr lang="en-GB" sz="2200" dirty="0"/>
              <a:t> “</a:t>
            </a:r>
            <a:r>
              <a:rPr lang="en-GB" sz="2200" dirty="0" err="1"/>
              <a:t>Nein</a:t>
            </a:r>
            <a:r>
              <a:rPr lang="en-GB" sz="2200" dirty="0"/>
              <a:t>” </a:t>
            </a:r>
            <a:r>
              <a:rPr lang="en-GB" sz="2200" dirty="0" err="1"/>
              <a:t>drücken</a:t>
            </a:r>
            <a:r>
              <a:rPr lang="en-GB" sz="2200" dirty="0"/>
              <a:t> </a:t>
            </a:r>
            <a:r>
              <a:rPr lang="en-GB" sz="2200" dirty="0" err="1"/>
              <a:t>müssen</a:t>
            </a:r>
            <a:r>
              <a:rPr lang="en-GB" sz="2200" dirty="0"/>
              <a:t>.</a:t>
            </a:r>
          </a:p>
          <a:p>
            <a:endParaRPr lang="en-GB" sz="2200" dirty="0"/>
          </a:p>
          <a:p>
            <a:r>
              <a:rPr lang="en-GB" sz="2200" dirty="0"/>
              <a:t>Bitte </a:t>
            </a:r>
            <a:r>
              <a:rPr lang="en-GB" sz="2200" dirty="0" err="1"/>
              <a:t>platzieren</a:t>
            </a:r>
            <a:r>
              <a:rPr lang="en-GB" sz="2200" dirty="0"/>
              <a:t> Sie </a:t>
            </a:r>
            <a:r>
              <a:rPr lang="en-GB" sz="2200" dirty="0" err="1"/>
              <a:t>schon</a:t>
            </a:r>
            <a:r>
              <a:rPr lang="en-GB" sz="2200" dirty="0"/>
              <a:t> </a:t>
            </a:r>
            <a:r>
              <a:rPr lang="en-GB" sz="2200" dirty="0" err="1"/>
              <a:t>ihren</a:t>
            </a:r>
            <a:r>
              <a:rPr lang="en-GB" sz="2200" dirty="0"/>
              <a:t> </a:t>
            </a:r>
            <a:r>
              <a:rPr lang="en-GB" sz="2200" dirty="0" err="1"/>
              <a:t>linken</a:t>
            </a:r>
            <a:r>
              <a:rPr lang="en-GB" sz="2200" dirty="0"/>
              <a:t> </a:t>
            </a:r>
            <a:r>
              <a:rPr lang="en-GB" sz="2200" dirty="0" err="1"/>
              <a:t>Zeigefinger</a:t>
            </a:r>
            <a:r>
              <a:rPr lang="en-GB" sz="2200" dirty="0"/>
              <a:t> auf die Taste “C” und </a:t>
            </a:r>
            <a:r>
              <a:rPr lang="en-GB" sz="2200" dirty="0" err="1"/>
              <a:t>ihren</a:t>
            </a:r>
            <a:r>
              <a:rPr lang="en-GB" sz="2200" dirty="0"/>
              <a:t> </a:t>
            </a:r>
            <a:r>
              <a:rPr lang="en-GB" sz="2200" dirty="0" err="1"/>
              <a:t>rechten</a:t>
            </a:r>
            <a:r>
              <a:rPr lang="en-GB" sz="2200" dirty="0"/>
              <a:t> </a:t>
            </a:r>
            <a:r>
              <a:rPr lang="en-GB" sz="2200" dirty="0" err="1"/>
              <a:t>Zeigefinger</a:t>
            </a:r>
            <a:r>
              <a:rPr lang="en-GB" sz="2200" dirty="0"/>
              <a:t> auf die Taste “M”.</a:t>
            </a:r>
          </a:p>
        </p:txBody>
      </p:sp>
      <p:sp>
        <p:nvSpPr>
          <p:cNvPr id="2" name="Rectangle 1">
            <a:extLst>
              <a:ext uri="{FF2B5EF4-FFF2-40B4-BE49-F238E27FC236}">
                <a16:creationId xmlns:a16="http://schemas.microsoft.com/office/drawing/2014/main" id="{29D18FEF-B24E-4A4A-B9E4-A4437A3178EE}"/>
              </a:ext>
            </a:extLst>
          </p:cNvPr>
          <p:cNvSpPr/>
          <p:nvPr/>
        </p:nvSpPr>
        <p:spPr>
          <a:xfrm>
            <a:off x="3555257" y="4885476"/>
            <a:ext cx="993531" cy="8440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000" dirty="0">
                <a:solidFill>
                  <a:schemeClr val="bg1"/>
                </a:solidFill>
              </a:rPr>
              <a:t>C</a:t>
            </a:r>
          </a:p>
        </p:txBody>
      </p:sp>
      <p:sp>
        <p:nvSpPr>
          <p:cNvPr id="54" name="Rectangle 53">
            <a:extLst>
              <a:ext uri="{FF2B5EF4-FFF2-40B4-BE49-F238E27FC236}">
                <a16:creationId xmlns:a16="http://schemas.microsoft.com/office/drawing/2014/main" id="{2DF93E62-C91C-4458-B0EA-5EAEB0223686}"/>
              </a:ext>
            </a:extLst>
          </p:cNvPr>
          <p:cNvSpPr/>
          <p:nvPr/>
        </p:nvSpPr>
        <p:spPr>
          <a:xfrm>
            <a:off x="6629635" y="4885476"/>
            <a:ext cx="993531" cy="84406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000" dirty="0">
                <a:solidFill>
                  <a:schemeClr val="bg1"/>
                </a:solidFill>
              </a:rPr>
              <a:t>M</a:t>
            </a:r>
          </a:p>
        </p:txBody>
      </p:sp>
      <p:sp>
        <p:nvSpPr>
          <p:cNvPr id="3" name="TextBox 2">
            <a:extLst>
              <a:ext uri="{FF2B5EF4-FFF2-40B4-BE49-F238E27FC236}">
                <a16:creationId xmlns:a16="http://schemas.microsoft.com/office/drawing/2014/main" id="{4611CEE8-2742-4532-9758-A3B60BA24428}"/>
              </a:ext>
            </a:extLst>
          </p:cNvPr>
          <p:cNvSpPr txBox="1"/>
          <p:nvPr/>
        </p:nvSpPr>
        <p:spPr>
          <a:xfrm>
            <a:off x="2741969" y="5920294"/>
            <a:ext cx="2242038" cy="369332"/>
          </a:xfrm>
          <a:prstGeom prst="rect">
            <a:avLst/>
          </a:prstGeom>
          <a:noFill/>
        </p:spPr>
        <p:txBody>
          <a:bodyPr wrap="square" rtlCol="0">
            <a:spAutoFit/>
          </a:bodyPr>
          <a:lstStyle/>
          <a:p>
            <a:r>
              <a:rPr lang="en-GB" b="1" dirty="0"/>
              <a:t>Linker </a:t>
            </a:r>
            <a:r>
              <a:rPr lang="en-GB" b="1" dirty="0" err="1"/>
              <a:t>Zeigefinger</a:t>
            </a:r>
            <a:endParaRPr lang="en-GB" b="1" dirty="0"/>
          </a:p>
        </p:txBody>
      </p:sp>
      <p:sp>
        <p:nvSpPr>
          <p:cNvPr id="58" name="TextBox 57">
            <a:extLst>
              <a:ext uri="{FF2B5EF4-FFF2-40B4-BE49-F238E27FC236}">
                <a16:creationId xmlns:a16="http://schemas.microsoft.com/office/drawing/2014/main" id="{F71FB6D7-89C2-4EE7-A79F-262820F60AE3}"/>
              </a:ext>
            </a:extLst>
          </p:cNvPr>
          <p:cNvSpPr txBox="1"/>
          <p:nvPr/>
        </p:nvSpPr>
        <p:spPr>
          <a:xfrm>
            <a:off x="6629635" y="5920294"/>
            <a:ext cx="2242038" cy="369332"/>
          </a:xfrm>
          <a:prstGeom prst="rect">
            <a:avLst/>
          </a:prstGeom>
          <a:noFill/>
        </p:spPr>
        <p:txBody>
          <a:bodyPr wrap="square" rtlCol="0">
            <a:spAutoFit/>
          </a:bodyPr>
          <a:lstStyle/>
          <a:p>
            <a:r>
              <a:rPr lang="en-GB" b="1" dirty="0" err="1"/>
              <a:t>Rechter</a:t>
            </a:r>
            <a:r>
              <a:rPr lang="en-GB" b="1" dirty="0"/>
              <a:t> </a:t>
            </a:r>
            <a:r>
              <a:rPr lang="en-GB" b="1" dirty="0" err="1"/>
              <a:t>Zeigefinger</a:t>
            </a:r>
            <a:endParaRPr lang="en-GB" b="1" dirty="0"/>
          </a:p>
        </p:txBody>
      </p:sp>
      <p:sp>
        <p:nvSpPr>
          <p:cNvPr id="122" name="Arrow: Right 121">
            <a:extLst>
              <a:ext uri="{FF2B5EF4-FFF2-40B4-BE49-F238E27FC236}">
                <a16:creationId xmlns:a16="http://schemas.microsoft.com/office/drawing/2014/main" id="{9ED2046C-8628-414B-A83E-4596BB87DFF9}"/>
              </a:ext>
            </a:extLst>
          </p:cNvPr>
          <p:cNvSpPr/>
          <p:nvPr/>
        </p:nvSpPr>
        <p:spPr>
          <a:xfrm>
            <a:off x="10403341" y="6220823"/>
            <a:ext cx="1785150" cy="637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err="1"/>
              <a:t>Weiter</a:t>
            </a:r>
            <a:r>
              <a:rPr lang="en-GB" sz="1500" dirty="0"/>
              <a:t> </a:t>
            </a:r>
            <a:r>
              <a:rPr lang="en-GB" sz="1500" dirty="0" err="1"/>
              <a:t>mit</a:t>
            </a:r>
            <a:r>
              <a:rPr lang="en-GB" sz="1500" dirty="0"/>
              <a:t> “M”</a:t>
            </a:r>
          </a:p>
        </p:txBody>
      </p:sp>
    </p:spTree>
    <p:extLst>
      <p:ext uri="{BB962C8B-B14F-4D97-AF65-F5344CB8AC3E}">
        <p14:creationId xmlns:p14="http://schemas.microsoft.com/office/powerpoint/2010/main" val="3659786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8C8C8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14E9E9-4A3F-4F05-8E1B-1A44006B7C5C}"/>
              </a:ext>
            </a:extLst>
          </p:cNvPr>
          <p:cNvSpPr txBox="1"/>
          <p:nvPr/>
        </p:nvSpPr>
        <p:spPr>
          <a:xfrm>
            <a:off x="567502" y="434886"/>
            <a:ext cx="11347978" cy="2123658"/>
          </a:xfrm>
          <a:prstGeom prst="rect">
            <a:avLst/>
          </a:prstGeom>
          <a:noFill/>
        </p:spPr>
        <p:txBody>
          <a:bodyPr wrap="square" rtlCol="0">
            <a:spAutoFit/>
          </a:bodyPr>
          <a:lstStyle/>
          <a:p>
            <a:r>
              <a:rPr lang="en-GB" sz="2200" dirty="0" err="1"/>
              <a:t>Entscheiden</a:t>
            </a:r>
            <a:r>
              <a:rPr lang="en-GB" sz="2200" dirty="0"/>
              <a:t> Sie </a:t>
            </a:r>
            <a:r>
              <a:rPr lang="en-GB" sz="2200" dirty="0" err="1"/>
              <a:t>ob</a:t>
            </a:r>
            <a:r>
              <a:rPr lang="en-GB" sz="2200" dirty="0"/>
              <a:t> </a:t>
            </a:r>
            <a:r>
              <a:rPr lang="en-GB" sz="2200" dirty="0" err="1"/>
              <a:t>diese</a:t>
            </a:r>
            <a:r>
              <a:rPr lang="en-GB" sz="2200" dirty="0"/>
              <a:t> </a:t>
            </a:r>
            <a:r>
              <a:rPr lang="en-GB" sz="2200" dirty="0" err="1"/>
              <a:t>Zahl</a:t>
            </a:r>
            <a:r>
              <a:rPr lang="en-GB" sz="2200" dirty="0"/>
              <a:t> in </a:t>
            </a:r>
            <a:r>
              <a:rPr lang="en-GB" sz="2200" dirty="0" err="1"/>
              <a:t>diesem</a:t>
            </a:r>
            <a:r>
              <a:rPr lang="en-GB" sz="2200" dirty="0"/>
              <a:t> </a:t>
            </a:r>
            <a:r>
              <a:rPr lang="en-GB" sz="2200" dirty="0" err="1"/>
              <a:t>Durchgang</a:t>
            </a:r>
            <a:r>
              <a:rPr lang="en-GB" sz="2200" dirty="0"/>
              <a:t> </a:t>
            </a:r>
            <a:r>
              <a:rPr lang="en-GB" sz="2200" dirty="0" err="1"/>
              <a:t>davor</a:t>
            </a:r>
            <a:r>
              <a:rPr lang="en-GB" sz="2200" dirty="0"/>
              <a:t> </a:t>
            </a:r>
            <a:r>
              <a:rPr lang="en-GB" sz="2200" dirty="0" err="1"/>
              <a:t>schon</a:t>
            </a:r>
            <a:r>
              <a:rPr lang="en-GB" sz="2200" dirty="0"/>
              <a:t> an </a:t>
            </a:r>
            <a:r>
              <a:rPr lang="en-GB" sz="2200" dirty="0" err="1"/>
              <a:t>dieser</a:t>
            </a:r>
            <a:r>
              <a:rPr lang="en-GB" sz="2200" dirty="0"/>
              <a:t> Position </a:t>
            </a:r>
            <a:r>
              <a:rPr lang="en-GB" sz="2200" dirty="0" err="1"/>
              <a:t>präsentiert</a:t>
            </a:r>
            <a:r>
              <a:rPr lang="en-GB" sz="2200" dirty="0"/>
              <a:t> </a:t>
            </a:r>
            <a:r>
              <a:rPr lang="en-GB" sz="2200" dirty="0" err="1"/>
              <a:t>wurde</a:t>
            </a:r>
            <a:r>
              <a:rPr lang="en-GB" sz="2200" dirty="0"/>
              <a:t> “</a:t>
            </a:r>
            <a:r>
              <a:rPr lang="en-GB" sz="2200" dirty="0" err="1"/>
              <a:t>Ja</a:t>
            </a:r>
            <a:r>
              <a:rPr lang="en-GB" sz="2200" dirty="0"/>
              <a:t>” </a:t>
            </a:r>
            <a:r>
              <a:rPr lang="en-GB" sz="2200" dirty="0" err="1"/>
              <a:t>oder</a:t>
            </a:r>
            <a:r>
              <a:rPr lang="en-GB" sz="2200" dirty="0"/>
              <a:t> </a:t>
            </a:r>
            <a:r>
              <a:rPr lang="en-GB" sz="2200" dirty="0" err="1"/>
              <a:t>nicht</a:t>
            </a:r>
            <a:r>
              <a:rPr lang="en-GB" sz="2200" dirty="0"/>
              <a:t> “</a:t>
            </a:r>
            <a:r>
              <a:rPr lang="en-GB" sz="2200" dirty="0" err="1"/>
              <a:t>Nein</a:t>
            </a:r>
            <a:r>
              <a:rPr lang="en-GB" sz="2200" dirty="0"/>
              <a:t>” und </a:t>
            </a:r>
            <a:r>
              <a:rPr lang="en-GB" sz="2200" dirty="0" err="1"/>
              <a:t>merken</a:t>
            </a:r>
            <a:r>
              <a:rPr lang="en-GB" sz="2200" dirty="0"/>
              <a:t> Sie </a:t>
            </a:r>
            <a:r>
              <a:rPr lang="en-GB" sz="2200" dirty="0" err="1"/>
              <a:t>sich</a:t>
            </a:r>
            <a:r>
              <a:rPr lang="en-GB" sz="2200" dirty="0"/>
              <a:t> </a:t>
            </a:r>
            <a:r>
              <a:rPr lang="en-GB" sz="2200" dirty="0" err="1"/>
              <a:t>diese</a:t>
            </a:r>
            <a:r>
              <a:rPr lang="en-GB" sz="2200" dirty="0"/>
              <a:t> </a:t>
            </a:r>
            <a:r>
              <a:rPr lang="en-GB" sz="2200" dirty="0" err="1"/>
              <a:t>Entscheidung</a:t>
            </a:r>
            <a:r>
              <a:rPr lang="en-GB" sz="2200" dirty="0"/>
              <a:t>.</a:t>
            </a:r>
          </a:p>
          <a:p>
            <a:endParaRPr lang="en-GB" sz="2200" dirty="0"/>
          </a:p>
          <a:p>
            <a:r>
              <a:rPr lang="en-GB" sz="2200" dirty="0"/>
              <a:t>Dann </a:t>
            </a:r>
            <a:r>
              <a:rPr lang="en-GB" sz="2200" dirty="0" err="1"/>
              <a:t>erhalten</a:t>
            </a:r>
            <a:r>
              <a:rPr lang="en-GB" sz="2200" dirty="0"/>
              <a:t> Sie </a:t>
            </a:r>
            <a:r>
              <a:rPr lang="en-GB" sz="2200" dirty="0" err="1"/>
              <a:t>einen</a:t>
            </a:r>
            <a:r>
              <a:rPr lang="en-GB" sz="2200" dirty="0"/>
              <a:t> </a:t>
            </a:r>
            <a:r>
              <a:rPr lang="en-GB" sz="2200" dirty="0" err="1"/>
              <a:t>eingefärbten</a:t>
            </a:r>
            <a:r>
              <a:rPr lang="en-GB" sz="2200" dirty="0"/>
              <a:t> </a:t>
            </a:r>
            <a:r>
              <a:rPr lang="en-GB" sz="2200" dirty="0" err="1"/>
              <a:t>Hinweis</a:t>
            </a:r>
            <a:r>
              <a:rPr lang="en-GB" sz="2200" dirty="0"/>
              <a:t>, </a:t>
            </a:r>
            <a:r>
              <a:rPr lang="en-GB" sz="2200" dirty="0" err="1"/>
              <a:t>welche</a:t>
            </a:r>
            <a:r>
              <a:rPr lang="en-GB" sz="2200" dirty="0"/>
              <a:t> </a:t>
            </a:r>
            <a:r>
              <a:rPr lang="en-GB" sz="2200" dirty="0" err="1"/>
              <a:t>Seite</a:t>
            </a:r>
            <a:r>
              <a:rPr lang="en-GB" sz="2200" dirty="0"/>
              <a:t> </a:t>
            </a:r>
            <a:r>
              <a:rPr lang="en-GB" sz="2200" dirty="0" err="1"/>
              <a:t>für</a:t>
            </a:r>
            <a:r>
              <a:rPr lang="en-GB" sz="2200" dirty="0"/>
              <a:t> “</a:t>
            </a:r>
            <a:r>
              <a:rPr lang="en-GB" sz="2200" dirty="0" err="1"/>
              <a:t>Ja</a:t>
            </a:r>
            <a:r>
              <a:rPr lang="en-GB" sz="2200" dirty="0"/>
              <a:t>”, und </a:t>
            </a:r>
            <a:r>
              <a:rPr lang="en-GB" sz="2200" dirty="0" err="1"/>
              <a:t>welche</a:t>
            </a:r>
            <a:r>
              <a:rPr lang="en-GB" sz="2200" dirty="0"/>
              <a:t> </a:t>
            </a:r>
            <a:r>
              <a:rPr lang="en-GB" sz="2200" dirty="0" err="1"/>
              <a:t>für</a:t>
            </a:r>
            <a:r>
              <a:rPr lang="en-GB" sz="2200" dirty="0"/>
              <a:t> “</a:t>
            </a:r>
            <a:r>
              <a:rPr lang="en-GB" sz="2200" dirty="0" err="1"/>
              <a:t>Nein</a:t>
            </a:r>
            <a:r>
              <a:rPr lang="en-GB" sz="2200" dirty="0"/>
              <a:t>” </a:t>
            </a:r>
            <a:r>
              <a:rPr lang="en-GB" sz="2200" dirty="0" err="1"/>
              <a:t>steht</a:t>
            </a:r>
            <a:r>
              <a:rPr lang="en-GB" sz="2200" dirty="0"/>
              <a:t>: </a:t>
            </a:r>
            <a:r>
              <a:rPr lang="en-GB" sz="2200" dirty="0" err="1"/>
              <a:t>Wenn</a:t>
            </a:r>
            <a:r>
              <a:rPr lang="en-GB" sz="2200" dirty="0"/>
              <a:t> die </a:t>
            </a:r>
            <a:r>
              <a:rPr lang="en-GB" sz="2200" dirty="0" err="1"/>
              <a:t>Antwort</a:t>
            </a:r>
            <a:r>
              <a:rPr lang="en-GB" sz="2200" dirty="0"/>
              <a:t> “</a:t>
            </a:r>
            <a:r>
              <a:rPr lang="en-GB" sz="2200" dirty="0" err="1"/>
              <a:t>Ja</a:t>
            </a:r>
            <a:r>
              <a:rPr lang="en-GB" sz="2200" dirty="0"/>
              <a:t> (</a:t>
            </a:r>
            <a:r>
              <a:rPr lang="en-GB" sz="2200" dirty="0" err="1"/>
              <a:t>wurde</a:t>
            </a:r>
            <a:r>
              <a:rPr lang="en-GB" sz="2200" dirty="0"/>
              <a:t> </a:t>
            </a:r>
            <a:r>
              <a:rPr lang="en-GB" sz="2200" dirty="0" err="1"/>
              <a:t>dort</a:t>
            </a:r>
            <a:r>
              <a:rPr lang="en-GB" sz="2200" dirty="0"/>
              <a:t> </a:t>
            </a:r>
            <a:r>
              <a:rPr lang="en-GB" sz="2200" dirty="0" err="1"/>
              <a:t>vorher</a:t>
            </a:r>
            <a:r>
              <a:rPr lang="en-GB" sz="2200" dirty="0"/>
              <a:t> </a:t>
            </a:r>
            <a:r>
              <a:rPr lang="en-GB" sz="2200" dirty="0" err="1"/>
              <a:t>präsentiert</a:t>
            </a:r>
            <a:r>
              <a:rPr lang="en-GB" sz="2200" dirty="0"/>
              <a:t>)” </a:t>
            </a:r>
            <a:r>
              <a:rPr lang="en-GB" sz="2200" dirty="0" err="1"/>
              <a:t>ist</a:t>
            </a:r>
            <a:r>
              <a:rPr lang="en-GB" sz="2200" dirty="0"/>
              <a:t>, </a:t>
            </a:r>
            <a:r>
              <a:rPr lang="en-GB" sz="2200" dirty="0" err="1"/>
              <a:t>drücken</a:t>
            </a:r>
            <a:r>
              <a:rPr lang="en-GB" sz="2200" dirty="0"/>
              <a:t> Sie die </a:t>
            </a:r>
            <a:r>
              <a:rPr lang="en-GB" sz="2200" dirty="0" err="1"/>
              <a:t>grüne</a:t>
            </a:r>
            <a:r>
              <a:rPr lang="en-GB" sz="2200" dirty="0"/>
              <a:t> </a:t>
            </a:r>
            <a:r>
              <a:rPr lang="en-GB" sz="2200" dirty="0" err="1"/>
              <a:t>Seite</a:t>
            </a:r>
            <a:r>
              <a:rPr lang="en-GB" sz="2200" dirty="0"/>
              <a:t>. Bei “</a:t>
            </a:r>
            <a:r>
              <a:rPr lang="en-GB" sz="2200" dirty="0" err="1"/>
              <a:t>Nein</a:t>
            </a:r>
            <a:r>
              <a:rPr lang="en-GB" sz="2200" dirty="0"/>
              <a:t>” </a:t>
            </a:r>
            <a:r>
              <a:rPr lang="en-GB" sz="2200" dirty="0" err="1"/>
              <a:t>drücken</a:t>
            </a:r>
            <a:r>
              <a:rPr lang="en-GB" sz="2200" dirty="0"/>
              <a:t> Sie die rote </a:t>
            </a:r>
            <a:r>
              <a:rPr lang="en-GB" sz="2200" dirty="0" err="1"/>
              <a:t>Seite</a:t>
            </a:r>
            <a:r>
              <a:rPr lang="en-GB" sz="2200" dirty="0"/>
              <a:t>.</a:t>
            </a:r>
          </a:p>
        </p:txBody>
      </p:sp>
      <p:grpSp>
        <p:nvGrpSpPr>
          <p:cNvPr id="9" name="Group 8">
            <a:extLst>
              <a:ext uri="{FF2B5EF4-FFF2-40B4-BE49-F238E27FC236}">
                <a16:creationId xmlns:a16="http://schemas.microsoft.com/office/drawing/2014/main" id="{F0D61A75-D5DC-40BC-AA97-9F5CF6B0CA61}"/>
              </a:ext>
            </a:extLst>
          </p:cNvPr>
          <p:cNvGrpSpPr/>
          <p:nvPr/>
        </p:nvGrpSpPr>
        <p:grpSpPr>
          <a:xfrm>
            <a:off x="3686682" y="2795829"/>
            <a:ext cx="1260000" cy="1260000"/>
            <a:chOff x="4324246" y="4481416"/>
            <a:chExt cx="1260000" cy="1260000"/>
          </a:xfrm>
        </p:grpSpPr>
        <p:grpSp>
          <p:nvGrpSpPr>
            <p:cNvPr id="39" name="Group 38">
              <a:extLst>
                <a:ext uri="{FF2B5EF4-FFF2-40B4-BE49-F238E27FC236}">
                  <a16:creationId xmlns:a16="http://schemas.microsoft.com/office/drawing/2014/main" id="{AF1F7A30-FEE0-4599-9755-10B519DAFEFC}"/>
                </a:ext>
              </a:extLst>
            </p:cNvPr>
            <p:cNvGrpSpPr/>
            <p:nvPr/>
          </p:nvGrpSpPr>
          <p:grpSpPr>
            <a:xfrm>
              <a:off x="4324246" y="4481416"/>
              <a:ext cx="1260000" cy="1260000"/>
              <a:chOff x="2290713" y="3242561"/>
              <a:chExt cx="1818854" cy="1800000"/>
            </a:xfrm>
          </p:grpSpPr>
          <p:sp>
            <p:nvSpPr>
              <p:cNvPr id="41" name="Rechteck 16">
                <a:extLst>
                  <a:ext uri="{FF2B5EF4-FFF2-40B4-BE49-F238E27FC236}">
                    <a16:creationId xmlns:a16="http://schemas.microsoft.com/office/drawing/2014/main" id="{ACC14792-1D67-498E-AB56-E53B57CB50CB}"/>
                  </a:ext>
                </a:extLst>
              </p:cNvPr>
              <p:cNvSpPr/>
              <p:nvPr/>
            </p:nvSpPr>
            <p:spPr>
              <a:xfrm>
                <a:off x="2309567" y="3242561"/>
                <a:ext cx="1800000" cy="180000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cxnSp>
            <p:nvCxnSpPr>
              <p:cNvPr id="42" name="Gerader Verbinder 17">
                <a:extLst>
                  <a:ext uri="{FF2B5EF4-FFF2-40B4-BE49-F238E27FC236}">
                    <a16:creationId xmlns:a16="http://schemas.microsoft.com/office/drawing/2014/main" id="{306E245C-0A45-4A1D-91C8-989A3AD4DD32}"/>
                  </a:ext>
                </a:extLst>
              </p:cNvPr>
              <p:cNvCxnSpPr>
                <a:cxnSpLocks/>
              </p:cNvCxnSpPr>
              <p:nvPr/>
            </p:nvCxnSpPr>
            <p:spPr>
              <a:xfrm>
                <a:off x="2888273"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43" name="Gerader Verbinder 18">
                <a:extLst>
                  <a:ext uri="{FF2B5EF4-FFF2-40B4-BE49-F238E27FC236}">
                    <a16:creationId xmlns:a16="http://schemas.microsoft.com/office/drawing/2014/main" id="{F2D964DF-F87C-456B-9EBA-A3811F9963C5}"/>
                  </a:ext>
                </a:extLst>
              </p:cNvPr>
              <p:cNvCxnSpPr>
                <a:cxnSpLocks/>
              </p:cNvCxnSpPr>
              <p:nvPr/>
            </p:nvCxnSpPr>
            <p:spPr>
              <a:xfrm>
                <a:off x="3503336"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44" name="Gerader Verbinder 19">
                <a:extLst>
                  <a:ext uri="{FF2B5EF4-FFF2-40B4-BE49-F238E27FC236}">
                    <a16:creationId xmlns:a16="http://schemas.microsoft.com/office/drawing/2014/main" id="{6BF301A7-EF74-4D3C-B602-6852CE8CF0DE}"/>
                  </a:ext>
                </a:extLst>
              </p:cNvPr>
              <p:cNvCxnSpPr>
                <a:cxnSpLocks/>
              </p:cNvCxnSpPr>
              <p:nvPr/>
            </p:nvCxnSpPr>
            <p:spPr>
              <a:xfrm>
                <a:off x="2290713" y="3835264"/>
                <a:ext cx="18000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45" name="Gerader Verbinder 20">
                <a:extLst>
                  <a:ext uri="{FF2B5EF4-FFF2-40B4-BE49-F238E27FC236}">
                    <a16:creationId xmlns:a16="http://schemas.microsoft.com/office/drawing/2014/main" id="{8656FF72-90EB-4A06-9A08-456FE04C5147}"/>
                  </a:ext>
                </a:extLst>
              </p:cNvPr>
              <p:cNvCxnSpPr>
                <a:cxnSpLocks/>
              </p:cNvCxnSpPr>
              <p:nvPr/>
            </p:nvCxnSpPr>
            <p:spPr>
              <a:xfrm>
                <a:off x="2290713" y="4446460"/>
                <a:ext cx="1800000"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40" name="TextBox 39">
              <a:extLst>
                <a:ext uri="{FF2B5EF4-FFF2-40B4-BE49-F238E27FC236}">
                  <a16:creationId xmlns:a16="http://schemas.microsoft.com/office/drawing/2014/main" id="{B3A67AD2-19FB-4455-859B-E41B69138CE7}"/>
                </a:ext>
              </a:extLst>
            </p:cNvPr>
            <p:cNvSpPr txBox="1"/>
            <p:nvPr/>
          </p:nvSpPr>
          <p:spPr>
            <a:xfrm>
              <a:off x="4785856" y="4847091"/>
              <a:ext cx="324655" cy="477054"/>
            </a:xfrm>
            <a:prstGeom prst="rect">
              <a:avLst/>
            </a:prstGeom>
            <a:noFill/>
          </p:spPr>
          <p:txBody>
            <a:bodyPr wrap="square" rtlCol="0">
              <a:spAutoFit/>
            </a:bodyPr>
            <a:lstStyle/>
            <a:p>
              <a:pPr algn="ctr"/>
              <a:r>
                <a:rPr lang="en-GB" sz="2500" dirty="0"/>
                <a:t>?</a:t>
              </a:r>
            </a:p>
          </p:txBody>
        </p:sp>
      </p:grpSp>
      <p:grpSp>
        <p:nvGrpSpPr>
          <p:cNvPr id="8" name="Group 7">
            <a:extLst>
              <a:ext uri="{FF2B5EF4-FFF2-40B4-BE49-F238E27FC236}">
                <a16:creationId xmlns:a16="http://schemas.microsoft.com/office/drawing/2014/main" id="{F3AA6DE5-01F3-44EA-A544-38EB5D1A3979}"/>
              </a:ext>
            </a:extLst>
          </p:cNvPr>
          <p:cNvGrpSpPr/>
          <p:nvPr/>
        </p:nvGrpSpPr>
        <p:grpSpPr>
          <a:xfrm>
            <a:off x="1553402" y="2606960"/>
            <a:ext cx="1260000" cy="1260000"/>
            <a:chOff x="2266244" y="4152164"/>
            <a:chExt cx="1260000" cy="1260000"/>
          </a:xfrm>
        </p:grpSpPr>
        <p:sp>
          <p:nvSpPr>
            <p:cNvPr id="79" name="TextBox 78">
              <a:extLst>
                <a:ext uri="{FF2B5EF4-FFF2-40B4-BE49-F238E27FC236}">
                  <a16:creationId xmlns:a16="http://schemas.microsoft.com/office/drawing/2014/main" id="{6980475A-7833-4915-B58B-EF65372A7BA0}"/>
                </a:ext>
              </a:extLst>
            </p:cNvPr>
            <p:cNvSpPr txBox="1"/>
            <p:nvPr/>
          </p:nvSpPr>
          <p:spPr>
            <a:xfrm>
              <a:off x="2331840" y="4567056"/>
              <a:ext cx="324655" cy="477054"/>
            </a:xfrm>
            <a:prstGeom prst="rect">
              <a:avLst/>
            </a:prstGeom>
            <a:noFill/>
          </p:spPr>
          <p:txBody>
            <a:bodyPr wrap="square" rtlCol="0">
              <a:spAutoFit/>
            </a:bodyPr>
            <a:lstStyle/>
            <a:p>
              <a:pPr algn="ctr"/>
              <a:r>
                <a:rPr lang="en-GB" sz="2500" dirty="0"/>
                <a:t>8</a:t>
              </a:r>
            </a:p>
          </p:txBody>
        </p:sp>
        <p:grpSp>
          <p:nvGrpSpPr>
            <p:cNvPr id="46" name="Group 45">
              <a:extLst>
                <a:ext uri="{FF2B5EF4-FFF2-40B4-BE49-F238E27FC236}">
                  <a16:creationId xmlns:a16="http://schemas.microsoft.com/office/drawing/2014/main" id="{02D4FC78-5464-44D2-9BBD-DA989A6346E3}"/>
                </a:ext>
              </a:extLst>
            </p:cNvPr>
            <p:cNvGrpSpPr/>
            <p:nvPr/>
          </p:nvGrpSpPr>
          <p:grpSpPr>
            <a:xfrm>
              <a:off x="2266244" y="4152164"/>
              <a:ext cx="1260000" cy="1260000"/>
              <a:chOff x="2234152" y="3318234"/>
              <a:chExt cx="1260000" cy="1260000"/>
            </a:xfrm>
          </p:grpSpPr>
          <p:grpSp>
            <p:nvGrpSpPr>
              <p:cNvPr id="47" name="Group 46">
                <a:extLst>
                  <a:ext uri="{FF2B5EF4-FFF2-40B4-BE49-F238E27FC236}">
                    <a16:creationId xmlns:a16="http://schemas.microsoft.com/office/drawing/2014/main" id="{8F648054-1C93-4ED7-901D-688C660B7C77}"/>
                  </a:ext>
                </a:extLst>
              </p:cNvPr>
              <p:cNvGrpSpPr/>
              <p:nvPr/>
            </p:nvGrpSpPr>
            <p:grpSpPr>
              <a:xfrm>
                <a:off x="2234152" y="3318234"/>
                <a:ext cx="1260000" cy="1260000"/>
                <a:chOff x="2290713" y="3242561"/>
                <a:chExt cx="1818854" cy="1800000"/>
              </a:xfrm>
            </p:grpSpPr>
            <p:sp>
              <p:nvSpPr>
                <p:cNvPr id="49" name="Rechteck 16">
                  <a:extLst>
                    <a:ext uri="{FF2B5EF4-FFF2-40B4-BE49-F238E27FC236}">
                      <a16:creationId xmlns:a16="http://schemas.microsoft.com/office/drawing/2014/main" id="{8E4B8E1E-B395-431A-B04C-2AAA92EA887D}"/>
                    </a:ext>
                  </a:extLst>
                </p:cNvPr>
                <p:cNvSpPr/>
                <p:nvPr/>
              </p:nvSpPr>
              <p:spPr>
                <a:xfrm>
                  <a:off x="2309567" y="3242561"/>
                  <a:ext cx="1800000" cy="180000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cxnSp>
              <p:nvCxnSpPr>
                <p:cNvPr id="50" name="Gerader Verbinder 17">
                  <a:extLst>
                    <a:ext uri="{FF2B5EF4-FFF2-40B4-BE49-F238E27FC236}">
                      <a16:creationId xmlns:a16="http://schemas.microsoft.com/office/drawing/2014/main" id="{E53240EF-CEB0-4BF3-9A37-D30378E45357}"/>
                    </a:ext>
                  </a:extLst>
                </p:cNvPr>
                <p:cNvCxnSpPr>
                  <a:cxnSpLocks/>
                </p:cNvCxnSpPr>
                <p:nvPr/>
              </p:nvCxnSpPr>
              <p:spPr>
                <a:xfrm>
                  <a:off x="2888273"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51" name="Gerader Verbinder 18">
                  <a:extLst>
                    <a:ext uri="{FF2B5EF4-FFF2-40B4-BE49-F238E27FC236}">
                      <a16:creationId xmlns:a16="http://schemas.microsoft.com/office/drawing/2014/main" id="{5C901143-46AE-448D-98EF-C0F5ADBA00BE}"/>
                    </a:ext>
                  </a:extLst>
                </p:cNvPr>
                <p:cNvCxnSpPr>
                  <a:cxnSpLocks/>
                </p:cNvCxnSpPr>
                <p:nvPr/>
              </p:nvCxnSpPr>
              <p:spPr>
                <a:xfrm>
                  <a:off x="3503336"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52" name="Gerader Verbinder 19">
                  <a:extLst>
                    <a:ext uri="{FF2B5EF4-FFF2-40B4-BE49-F238E27FC236}">
                      <a16:creationId xmlns:a16="http://schemas.microsoft.com/office/drawing/2014/main" id="{386DA72D-3FC6-477E-8321-6ADA16031FA3}"/>
                    </a:ext>
                  </a:extLst>
                </p:cNvPr>
                <p:cNvCxnSpPr>
                  <a:cxnSpLocks/>
                </p:cNvCxnSpPr>
                <p:nvPr/>
              </p:nvCxnSpPr>
              <p:spPr>
                <a:xfrm>
                  <a:off x="2290713" y="3835264"/>
                  <a:ext cx="18000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3" name="Gerader Verbinder 20">
                  <a:extLst>
                    <a:ext uri="{FF2B5EF4-FFF2-40B4-BE49-F238E27FC236}">
                      <a16:creationId xmlns:a16="http://schemas.microsoft.com/office/drawing/2014/main" id="{6CF90863-93AF-4CA1-99CF-30F3352F31DB}"/>
                    </a:ext>
                  </a:extLst>
                </p:cNvPr>
                <p:cNvCxnSpPr>
                  <a:cxnSpLocks/>
                </p:cNvCxnSpPr>
                <p:nvPr/>
              </p:nvCxnSpPr>
              <p:spPr>
                <a:xfrm>
                  <a:off x="2290713" y="4446460"/>
                  <a:ext cx="1800000"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48" name="TextBox 47">
                <a:extLst>
                  <a:ext uri="{FF2B5EF4-FFF2-40B4-BE49-F238E27FC236}">
                    <a16:creationId xmlns:a16="http://schemas.microsoft.com/office/drawing/2014/main" id="{9955A485-A709-47F4-A11F-A7A8E9F4E5AC}"/>
                  </a:ext>
                </a:extLst>
              </p:cNvPr>
              <p:cNvSpPr txBox="1"/>
              <p:nvPr/>
            </p:nvSpPr>
            <p:spPr>
              <a:xfrm>
                <a:off x="2695762" y="3683909"/>
                <a:ext cx="324655" cy="477054"/>
              </a:xfrm>
              <a:prstGeom prst="rect">
                <a:avLst/>
              </a:prstGeom>
              <a:noFill/>
            </p:spPr>
            <p:txBody>
              <a:bodyPr wrap="square" rtlCol="0">
                <a:spAutoFit/>
              </a:bodyPr>
              <a:lstStyle/>
              <a:p>
                <a:pPr algn="ctr"/>
                <a:r>
                  <a:rPr lang="en-GB" sz="2500" dirty="0"/>
                  <a:t>+</a:t>
                </a:r>
              </a:p>
            </p:txBody>
          </p:sp>
        </p:grpSp>
      </p:grpSp>
      <p:sp>
        <p:nvSpPr>
          <p:cNvPr id="55" name="TextBox 54">
            <a:extLst>
              <a:ext uri="{FF2B5EF4-FFF2-40B4-BE49-F238E27FC236}">
                <a16:creationId xmlns:a16="http://schemas.microsoft.com/office/drawing/2014/main" id="{0361BDAF-9D1B-4460-8055-6A0119E9F649}"/>
              </a:ext>
            </a:extLst>
          </p:cNvPr>
          <p:cNvSpPr txBox="1"/>
          <p:nvPr/>
        </p:nvSpPr>
        <p:spPr>
          <a:xfrm>
            <a:off x="8765306" y="3493826"/>
            <a:ext cx="1536566" cy="646331"/>
          </a:xfrm>
          <a:prstGeom prst="rect">
            <a:avLst/>
          </a:prstGeom>
          <a:noFill/>
        </p:spPr>
        <p:txBody>
          <a:bodyPr wrap="square" rtlCol="0">
            <a:spAutoFit/>
          </a:bodyPr>
          <a:lstStyle/>
          <a:p>
            <a:r>
              <a:rPr lang="en-GB" b="1" dirty="0" err="1"/>
              <a:t>Linke</a:t>
            </a:r>
            <a:r>
              <a:rPr lang="en-GB" b="1" dirty="0"/>
              <a:t> Taste </a:t>
            </a:r>
            <a:r>
              <a:rPr lang="en-GB" b="1" dirty="0" err="1"/>
              <a:t>drücken</a:t>
            </a:r>
            <a:r>
              <a:rPr lang="en-GB" b="1" dirty="0"/>
              <a:t> (C)</a:t>
            </a:r>
          </a:p>
        </p:txBody>
      </p:sp>
      <p:grpSp>
        <p:nvGrpSpPr>
          <p:cNvPr id="6" name="Group 5">
            <a:extLst>
              <a:ext uri="{FF2B5EF4-FFF2-40B4-BE49-F238E27FC236}">
                <a16:creationId xmlns:a16="http://schemas.microsoft.com/office/drawing/2014/main" id="{7E178A18-22A0-4AE8-A404-CDA39959DE31}"/>
              </a:ext>
            </a:extLst>
          </p:cNvPr>
          <p:cNvGrpSpPr/>
          <p:nvPr/>
        </p:nvGrpSpPr>
        <p:grpSpPr>
          <a:xfrm>
            <a:off x="2980444" y="3281695"/>
            <a:ext cx="467705" cy="126032"/>
            <a:chOff x="1857080" y="5190686"/>
            <a:chExt cx="467705" cy="126032"/>
          </a:xfrm>
        </p:grpSpPr>
        <p:sp>
          <p:nvSpPr>
            <p:cNvPr id="4" name="Oval 3">
              <a:extLst>
                <a:ext uri="{FF2B5EF4-FFF2-40B4-BE49-F238E27FC236}">
                  <a16:creationId xmlns:a16="http://schemas.microsoft.com/office/drawing/2014/main" id="{5993A3A8-BA21-4210-956F-94EB91512B8D}"/>
                </a:ext>
              </a:extLst>
            </p:cNvPr>
            <p:cNvSpPr/>
            <p:nvPr/>
          </p:nvSpPr>
          <p:spPr>
            <a:xfrm>
              <a:off x="1857080" y="5190686"/>
              <a:ext cx="122549" cy="126032"/>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56" name="Oval 55">
              <a:extLst>
                <a:ext uri="{FF2B5EF4-FFF2-40B4-BE49-F238E27FC236}">
                  <a16:creationId xmlns:a16="http://schemas.microsoft.com/office/drawing/2014/main" id="{A3E022D1-F508-4A4B-BF00-46CFACF87579}"/>
                </a:ext>
              </a:extLst>
            </p:cNvPr>
            <p:cNvSpPr/>
            <p:nvPr/>
          </p:nvSpPr>
          <p:spPr>
            <a:xfrm>
              <a:off x="2029658" y="5190686"/>
              <a:ext cx="122549" cy="126032"/>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57" name="Oval 56">
              <a:extLst>
                <a:ext uri="{FF2B5EF4-FFF2-40B4-BE49-F238E27FC236}">
                  <a16:creationId xmlns:a16="http://schemas.microsoft.com/office/drawing/2014/main" id="{9AA1828D-F5F2-4E13-8DA8-CF3A36C9F582}"/>
                </a:ext>
              </a:extLst>
            </p:cNvPr>
            <p:cNvSpPr/>
            <p:nvPr/>
          </p:nvSpPr>
          <p:spPr>
            <a:xfrm>
              <a:off x="2202236" y="5190686"/>
              <a:ext cx="122549" cy="126032"/>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2" name="Group 1">
            <a:extLst>
              <a:ext uri="{FF2B5EF4-FFF2-40B4-BE49-F238E27FC236}">
                <a16:creationId xmlns:a16="http://schemas.microsoft.com/office/drawing/2014/main" id="{AFC06D6E-B317-42A9-BFCE-014EED08B6BF}"/>
              </a:ext>
            </a:extLst>
          </p:cNvPr>
          <p:cNvGrpSpPr/>
          <p:nvPr/>
        </p:nvGrpSpPr>
        <p:grpSpPr>
          <a:xfrm>
            <a:off x="6891841" y="3157197"/>
            <a:ext cx="1246939" cy="1260000"/>
            <a:chOff x="7842174" y="4961084"/>
            <a:chExt cx="1246939" cy="1260000"/>
          </a:xfrm>
        </p:grpSpPr>
        <p:sp>
          <p:nvSpPr>
            <p:cNvPr id="80" name="TextBox 79">
              <a:extLst>
                <a:ext uri="{FF2B5EF4-FFF2-40B4-BE49-F238E27FC236}">
                  <a16:creationId xmlns:a16="http://schemas.microsoft.com/office/drawing/2014/main" id="{00096933-97AF-4357-8B9E-14BE9EE9D3F9}"/>
                </a:ext>
              </a:extLst>
            </p:cNvPr>
            <p:cNvSpPr txBox="1"/>
            <p:nvPr/>
          </p:nvSpPr>
          <p:spPr>
            <a:xfrm>
              <a:off x="7862648" y="5352557"/>
              <a:ext cx="324655" cy="477054"/>
            </a:xfrm>
            <a:prstGeom prst="rect">
              <a:avLst/>
            </a:prstGeom>
            <a:noFill/>
          </p:spPr>
          <p:txBody>
            <a:bodyPr wrap="square" rtlCol="0">
              <a:spAutoFit/>
            </a:bodyPr>
            <a:lstStyle/>
            <a:p>
              <a:pPr algn="ctr"/>
              <a:r>
                <a:rPr lang="en-GB" sz="2500" dirty="0">
                  <a:solidFill>
                    <a:srgbClr val="00B050"/>
                  </a:solidFill>
                </a:rPr>
                <a:t>L</a:t>
              </a:r>
            </a:p>
          </p:txBody>
        </p:sp>
        <p:sp>
          <p:nvSpPr>
            <p:cNvPr id="81" name="TextBox 80">
              <a:extLst>
                <a:ext uri="{FF2B5EF4-FFF2-40B4-BE49-F238E27FC236}">
                  <a16:creationId xmlns:a16="http://schemas.microsoft.com/office/drawing/2014/main" id="{987ED96F-8A10-4514-9E15-46204D631C50}"/>
                </a:ext>
              </a:extLst>
            </p:cNvPr>
            <p:cNvSpPr txBox="1"/>
            <p:nvPr/>
          </p:nvSpPr>
          <p:spPr>
            <a:xfrm>
              <a:off x="8716884" y="5352557"/>
              <a:ext cx="324655" cy="477054"/>
            </a:xfrm>
            <a:prstGeom prst="rect">
              <a:avLst/>
            </a:prstGeom>
            <a:noFill/>
          </p:spPr>
          <p:txBody>
            <a:bodyPr wrap="square" rtlCol="0">
              <a:spAutoFit/>
            </a:bodyPr>
            <a:lstStyle/>
            <a:p>
              <a:pPr algn="ctr"/>
              <a:r>
                <a:rPr lang="en-GB" sz="2500" dirty="0">
                  <a:solidFill>
                    <a:srgbClr val="FF0000"/>
                  </a:solidFill>
                </a:rPr>
                <a:t>R</a:t>
              </a:r>
            </a:p>
          </p:txBody>
        </p:sp>
        <p:sp>
          <p:nvSpPr>
            <p:cNvPr id="66" name="Rechteck 16">
              <a:extLst>
                <a:ext uri="{FF2B5EF4-FFF2-40B4-BE49-F238E27FC236}">
                  <a16:creationId xmlns:a16="http://schemas.microsoft.com/office/drawing/2014/main" id="{3DCE7A24-B8A0-47E9-B3A1-6BEE12CB0B75}"/>
                </a:ext>
              </a:extLst>
            </p:cNvPr>
            <p:cNvSpPr/>
            <p:nvPr/>
          </p:nvSpPr>
          <p:spPr>
            <a:xfrm>
              <a:off x="7842174" y="4961084"/>
              <a:ext cx="1246939" cy="126000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grpSp>
      <p:grpSp>
        <p:nvGrpSpPr>
          <p:cNvPr id="10" name="Group 9">
            <a:extLst>
              <a:ext uri="{FF2B5EF4-FFF2-40B4-BE49-F238E27FC236}">
                <a16:creationId xmlns:a16="http://schemas.microsoft.com/office/drawing/2014/main" id="{DD887CC3-5C46-414F-97CA-FC6488044442}"/>
              </a:ext>
            </a:extLst>
          </p:cNvPr>
          <p:cNvGrpSpPr/>
          <p:nvPr/>
        </p:nvGrpSpPr>
        <p:grpSpPr>
          <a:xfrm>
            <a:off x="5289261" y="3001558"/>
            <a:ext cx="1260000" cy="1260000"/>
            <a:chOff x="6023934" y="4842942"/>
            <a:chExt cx="1260000" cy="1260000"/>
          </a:xfrm>
        </p:grpSpPr>
        <p:sp>
          <p:nvSpPr>
            <p:cNvPr id="62" name="TextBox 61">
              <a:extLst>
                <a:ext uri="{FF2B5EF4-FFF2-40B4-BE49-F238E27FC236}">
                  <a16:creationId xmlns:a16="http://schemas.microsoft.com/office/drawing/2014/main" id="{0F684347-284C-4169-8CD8-F9CFDEA94B2E}"/>
                </a:ext>
              </a:extLst>
            </p:cNvPr>
            <p:cNvSpPr txBox="1"/>
            <p:nvPr/>
          </p:nvSpPr>
          <p:spPr>
            <a:xfrm>
              <a:off x="6092707" y="5231290"/>
              <a:ext cx="324655" cy="477054"/>
            </a:xfrm>
            <a:prstGeom prst="rect">
              <a:avLst/>
            </a:prstGeom>
            <a:noFill/>
          </p:spPr>
          <p:txBody>
            <a:bodyPr wrap="square" rtlCol="0">
              <a:spAutoFit/>
            </a:bodyPr>
            <a:lstStyle/>
            <a:p>
              <a:pPr algn="ctr"/>
              <a:r>
                <a:rPr lang="en-GB" sz="2500" dirty="0"/>
                <a:t>8</a:t>
              </a:r>
            </a:p>
          </p:txBody>
        </p:sp>
        <p:grpSp>
          <p:nvGrpSpPr>
            <p:cNvPr id="71" name="Group 70">
              <a:extLst>
                <a:ext uri="{FF2B5EF4-FFF2-40B4-BE49-F238E27FC236}">
                  <a16:creationId xmlns:a16="http://schemas.microsoft.com/office/drawing/2014/main" id="{9FB46CC5-FAF7-46E1-8D7B-592FA753EA93}"/>
                </a:ext>
              </a:extLst>
            </p:cNvPr>
            <p:cNvGrpSpPr/>
            <p:nvPr/>
          </p:nvGrpSpPr>
          <p:grpSpPr>
            <a:xfrm>
              <a:off x="6023934" y="4842942"/>
              <a:ext cx="1260000" cy="1260000"/>
              <a:chOff x="2234152" y="3318234"/>
              <a:chExt cx="1260000" cy="1260000"/>
            </a:xfrm>
          </p:grpSpPr>
          <p:grpSp>
            <p:nvGrpSpPr>
              <p:cNvPr id="72" name="Group 71">
                <a:extLst>
                  <a:ext uri="{FF2B5EF4-FFF2-40B4-BE49-F238E27FC236}">
                    <a16:creationId xmlns:a16="http://schemas.microsoft.com/office/drawing/2014/main" id="{3A7E60D6-94E0-4806-9787-1BC057126F30}"/>
                  </a:ext>
                </a:extLst>
              </p:cNvPr>
              <p:cNvGrpSpPr/>
              <p:nvPr/>
            </p:nvGrpSpPr>
            <p:grpSpPr>
              <a:xfrm>
                <a:off x="2234152" y="3318234"/>
                <a:ext cx="1260000" cy="1260000"/>
                <a:chOff x="2290713" y="3242561"/>
                <a:chExt cx="1818854" cy="1800000"/>
              </a:xfrm>
            </p:grpSpPr>
            <p:sp>
              <p:nvSpPr>
                <p:cNvPr id="74" name="Rechteck 16">
                  <a:extLst>
                    <a:ext uri="{FF2B5EF4-FFF2-40B4-BE49-F238E27FC236}">
                      <a16:creationId xmlns:a16="http://schemas.microsoft.com/office/drawing/2014/main" id="{DC9F9FB5-FB65-4A17-B18E-207C53672590}"/>
                    </a:ext>
                  </a:extLst>
                </p:cNvPr>
                <p:cNvSpPr/>
                <p:nvPr/>
              </p:nvSpPr>
              <p:spPr>
                <a:xfrm>
                  <a:off x="2309567" y="3242561"/>
                  <a:ext cx="1800000" cy="180000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cxnSp>
              <p:nvCxnSpPr>
                <p:cNvPr id="75" name="Gerader Verbinder 17">
                  <a:extLst>
                    <a:ext uri="{FF2B5EF4-FFF2-40B4-BE49-F238E27FC236}">
                      <a16:creationId xmlns:a16="http://schemas.microsoft.com/office/drawing/2014/main" id="{FC4E458E-7065-46A0-9576-3D40A408716F}"/>
                    </a:ext>
                  </a:extLst>
                </p:cNvPr>
                <p:cNvCxnSpPr>
                  <a:cxnSpLocks/>
                </p:cNvCxnSpPr>
                <p:nvPr/>
              </p:nvCxnSpPr>
              <p:spPr>
                <a:xfrm>
                  <a:off x="2888273"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76" name="Gerader Verbinder 18">
                  <a:extLst>
                    <a:ext uri="{FF2B5EF4-FFF2-40B4-BE49-F238E27FC236}">
                      <a16:creationId xmlns:a16="http://schemas.microsoft.com/office/drawing/2014/main" id="{84ACDE1E-F91E-44B3-916F-A8439D943E7C}"/>
                    </a:ext>
                  </a:extLst>
                </p:cNvPr>
                <p:cNvCxnSpPr>
                  <a:cxnSpLocks/>
                </p:cNvCxnSpPr>
                <p:nvPr/>
              </p:nvCxnSpPr>
              <p:spPr>
                <a:xfrm>
                  <a:off x="3503336"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77" name="Gerader Verbinder 19">
                  <a:extLst>
                    <a:ext uri="{FF2B5EF4-FFF2-40B4-BE49-F238E27FC236}">
                      <a16:creationId xmlns:a16="http://schemas.microsoft.com/office/drawing/2014/main" id="{F7A8F1A7-677F-4B72-AC1F-29175CFF72FA}"/>
                    </a:ext>
                  </a:extLst>
                </p:cNvPr>
                <p:cNvCxnSpPr>
                  <a:cxnSpLocks/>
                </p:cNvCxnSpPr>
                <p:nvPr/>
              </p:nvCxnSpPr>
              <p:spPr>
                <a:xfrm>
                  <a:off x="2290713" y="3835264"/>
                  <a:ext cx="18000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78" name="Gerader Verbinder 20">
                  <a:extLst>
                    <a:ext uri="{FF2B5EF4-FFF2-40B4-BE49-F238E27FC236}">
                      <a16:creationId xmlns:a16="http://schemas.microsoft.com/office/drawing/2014/main" id="{1AFC92DA-737C-4362-AD30-64EE48D7A800}"/>
                    </a:ext>
                  </a:extLst>
                </p:cNvPr>
                <p:cNvCxnSpPr>
                  <a:cxnSpLocks/>
                </p:cNvCxnSpPr>
                <p:nvPr/>
              </p:nvCxnSpPr>
              <p:spPr>
                <a:xfrm>
                  <a:off x="2290713" y="4446460"/>
                  <a:ext cx="1800000"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73" name="TextBox 72">
                <a:extLst>
                  <a:ext uri="{FF2B5EF4-FFF2-40B4-BE49-F238E27FC236}">
                    <a16:creationId xmlns:a16="http://schemas.microsoft.com/office/drawing/2014/main" id="{1A0920C8-9F3E-4718-9872-75C27800CEE9}"/>
                  </a:ext>
                </a:extLst>
              </p:cNvPr>
              <p:cNvSpPr txBox="1"/>
              <p:nvPr/>
            </p:nvSpPr>
            <p:spPr>
              <a:xfrm>
                <a:off x="2695762" y="3683909"/>
                <a:ext cx="324655" cy="477054"/>
              </a:xfrm>
              <a:prstGeom prst="rect">
                <a:avLst/>
              </a:prstGeom>
              <a:noFill/>
            </p:spPr>
            <p:txBody>
              <a:bodyPr wrap="square" rtlCol="0">
                <a:spAutoFit/>
              </a:bodyPr>
              <a:lstStyle/>
              <a:p>
                <a:pPr algn="ctr"/>
                <a:r>
                  <a:rPr lang="en-GB" sz="2500" dirty="0"/>
                  <a:t>+</a:t>
                </a:r>
              </a:p>
            </p:txBody>
          </p:sp>
        </p:grpSp>
      </p:grpSp>
      <p:sp>
        <p:nvSpPr>
          <p:cNvPr id="90" name="Arrow: Right 89">
            <a:extLst>
              <a:ext uri="{FF2B5EF4-FFF2-40B4-BE49-F238E27FC236}">
                <a16:creationId xmlns:a16="http://schemas.microsoft.com/office/drawing/2014/main" id="{9DB899BA-15B4-4664-8230-CAED12F0BAC1}"/>
              </a:ext>
            </a:extLst>
          </p:cNvPr>
          <p:cNvSpPr/>
          <p:nvPr/>
        </p:nvSpPr>
        <p:spPr>
          <a:xfrm>
            <a:off x="8230977" y="3680619"/>
            <a:ext cx="472906" cy="25297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13" name="Rectangle: Rounded Corners 12">
            <a:extLst>
              <a:ext uri="{FF2B5EF4-FFF2-40B4-BE49-F238E27FC236}">
                <a16:creationId xmlns:a16="http://schemas.microsoft.com/office/drawing/2014/main" id="{F4E355B4-B629-4BA3-A6B0-3ECD29B9D8EB}"/>
              </a:ext>
            </a:extLst>
          </p:cNvPr>
          <p:cNvSpPr/>
          <p:nvPr/>
        </p:nvSpPr>
        <p:spPr>
          <a:xfrm>
            <a:off x="984118" y="4505774"/>
            <a:ext cx="2510450" cy="441330"/>
          </a:xfrm>
          <a:prstGeom prst="roundRect">
            <a:avLst/>
          </a:prstGeom>
          <a:solidFill>
            <a:schemeClr val="tx2">
              <a:lumMod val="7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700" dirty="0" err="1"/>
              <a:t>Präsentation</a:t>
            </a:r>
            <a:r>
              <a:rPr lang="en-GB" sz="1700" dirty="0"/>
              <a:t> der 3 </a:t>
            </a:r>
            <a:r>
              <a:rPr lang="en-GB" sz="1700" dirty="0" err="1"/>
              <a:t>Zahlen</a:t>
            </a:r>
            <a:endParaRPr lang="en-GB" sz="1700" dirty="0"/>
          </a:p>
        </p:txBody>
      </p:sp>
      <p:sp>
        <p:nvSpPr>
          <p:cNvPr id="96" name="Rectangle: Rounded Corners 95">
            <a:extLst>
              <a:ext uri="{FF2B5EF4-FFF2-40B4-BE49-F238E27FC236}">
                <a16:creationId xmlns:a16="http://schemas.microsoft.com/office/drawing/2014/main" id="{A880D270-B3CE-489C-B00A-2372B6958F37}"/>
              </a:ext>
            </a:extLst>
          </p:cNvPr>
          <p:cNvSpPr/>
          <p:nvPr/>
        </p:nvSpPr>
        <p:spPr>
          <a:xfrm>
            <a:off x="3936690" y="4505774"/>
            <a:ext cx="2602523" cy="441330"/>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00" dirty="0" err="1"/>
              <a:t>Entscheiden</a:t>
            </a:r>
            <a:r>
              <a:rPr lang="en-GB" sz="1700" dirty="0"/>
              <a:t> </a:t>
            </a:r>
            <a:r>
              <a:rPr lang="en-GB" sz="1700" dirty="0" err="1"/>
              <a:t>ob</a:t>
            </a:r>
            <a:r>
              <a:rPr lang="en-GB" sz="1700" dirty="0"/>
              <a:t> </a:t>
            </a:r>
            <a:r>
              <a:rPr lang="en-GB" sz="1700" dirty="0" err="1"/>
              <a:t>wiederholt</a:t>
            </a:r>
            <a:endParaRPr lang="en-GB" sz="1700" dirty="0"/>
          </a:p>
        </p:txBody>
      </p:sp>
      <p:sp>
        <p:nvSpPr>
          <p:cNvPr id="97" name="Rectangle: Rounded Corners 96">
            <a:extLst>
              <a:ext uri="{FF2B5EF4-FFF2-40B4-BE49-F238E27FC236}">
                <a16:creationId xmlns:a16="http://schemas.microsoft.com/office/drawing/2014/main" id="{090CE17A-189D-42AD-BFB1-D21EA981EEC7}"/>
              </a:ext>
            </a:extLst>
          </p:cNvPr>
          <p:cNvSpPr/>
          <p:nvPr/>
        </p:nvSpPr>
        <p:spPr>
          <a:xfrm>
            <a:off x="7133509" y="4508155"/>
            <a:ext cx="2515304" cy="441330"/>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00" dirty="0" err="1"/>
              <a:t>Nach</a:t>
            </a:r>
            <a:r>
              <a:rPr lang="en-GB" sz="1700" dirty="0"/>
              <a:t> </a:t>
            </a:r>
            <a:r>
              <a:rPr lang="en-GB" sz="1700" dirty="0" err="1"/>
              <a:t>Hinweis</a:t>
            </a:r>
            <a:r>
              <a:rPr lang="en-GB" sz="1700" dirty="0"/>
              <a:t> </a:t>
            </a:r>
            <a:r>
              <a:rPr lang="en-GB" sz="1700" dirty="0" err="1"/>
              <a:t>reagieren</a:t>
            </a:r>
            <a:endParaRPr lang="en-GB" sz="1700" dirty="0"/>
          </a:p>
        </p:txBody>
      </p:sp>
      <p:sp>
        <p:nvSpPr>
          <p:cNvPr id="99" name="Arrow: Right 98">
            <a:extLst>
              <a:ext uri="{FF2B5EF4-FFF2-40B4-BE49-F238E27FC236}">
                <a16:creationId xmlns:a16="http://schemas.microsoft.com/office/drawing/2014/main" id="{66CF85FF-2464-499F-AC73-772F6D77CE54}"/>
              </a:ext>
            </a:extLst>
          </p:cNvPr>
          <p:cNvSpPr/>
          <p:nvPr/>
        </p:nvSpPr>
        <p:spPr>
          <a:xfrm flipV="1">
            <a:off x="3573792" y="4658334"/>
            <a:ext cx="263510" cy="13621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100" name="Arrow: Right 99">
            <a:extLst>
              <a:ext uri="{FF2B5EF4-FFF2-40B4-BE49-F238E27FC236}">
                <a16:creationId xmlns:a16="http://schemas.microsoft.com/office/drawing/2014/main" id="{5049BD62-136A-4A95-B569-5B094B2863E1}"/>
              </a:ext>
            </a:extLst>
          </p:cNvPr>
          <p:cNvSpPr/>
          <p:nvPr/>
        </p:nvSpPr>
        <p:spPr>
          <a:xfrm flipV="1">
            <a:off x="6672129" y="4674134"/>
            <a:ext cx="263510" cy="13621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grpSp>
        <p:nvGrpSpPr>
          <p:cNvPr id="69" name="Group 68">
            <a:extLst>
              <a:ext uri="{FF2B5EF4-FFF2-40B4-BE49-F238E27FC236}">
                <a16:creationId xmlns:a16="http://schemas.microsoft.com/office/drawing/2014/main" id="{618F7937-4B32-46DD-889A-3FF0F7E75EC5}"/>
              </a:ext>
            </a:extLst>
          </p:cNvPr>
          <p:cNvGrpSpPr/>
          <p:nvPr/>
        </p:nvGrpSpPr>
        <p:grpSpPr>
          <a:xfrm>
            <a:off x="3699743" y="5184319"/>
            <a:ext cx="1260000" cy="1260000"/>
            <a:chOff x="4324246" y="4481416"/>
            <a:chExt cx="1260000" cy="1260000"/>
          </a:xfrm>
        </p:grpSpPr>
        <p:grpSp>
          <p:nvGrpSpPr>
            <p:cNvPr id="70" name="Group 69">
              <a:extLst>
                <a:ext uri="{FF2B5EF4-FFF2-40B4-BE49-F238E27FC236}">
                  <a16:creationId xmlns:a16="http://schemas.microsoft.com/office/drawing/2014/main" id="{136A0729-04F7-4A29-9337-7C47848344BF}"/>
                </a:ext>
              </a:extLst>
            </p:cNvPr>
            <p:cNvGrpSpPr/>
            <p:nvPr/>
          </p:nvGrpSpPr>
          <p:grpSpPr>
            <a:xfrm>
              <a:off x="4324246" y="4481416"/>
              <a:ext cx="1260000" cy="1260000"/>
              <a:chOff x="2290713" y="3242561"/>
              <a:chExt cx="1818854" cy="1800000"/>
            </a:xfrm>
          </p:grpSpPr>
          <p:sp>
            <p:nvSpPr>
              <p:cNvPr id="83" name="Rechteck 16">
                <a:extLst>
                  <a:ext uri="{FF2B5EF4-FFF2-40B4-BE49-F238E27FC236}">
                    <a16:creationId xmlns:a16="http://schemas.microsoft.com/office/drawing/2014/main" id="{10AB9C6D-403C-487E-AB83-5074BC157DCB}"/>
                  </a:ext>
                </a:extLst>
              </p:cNvPr>
              <p:cNvSpPr/>
              <p:nvPr/>
            </p:nvSpPr>
            <p:spPr>
              <a:xfrm>
                <a:off x="2309567" y="3242561"/>
                <a:ext cx="1800000" cy="180000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cxnSp>
            <p:nvCxnSpPr>
              <p:cNvPr id="84" name="Gerader Verbinder 17">
                <a:extLst>
                  <a:ext uri="{FF2B5EF4-FFF2-40B4-BE49-F238E27FC236}">
                    <a16:creationId xmlns:a16="http://schemas.microsoft.com/office/drawing/2014/main" id="{2AE0CC97-8839-40A1-91BD-E99CC850F3B3}"/>
                  </a:ext>
                </a:extLst>
              </p:cNvPr>
              <p:cNvCxnSpPr>
                <a:cxnSpLocks/>
              </p:cNvCxnSpPr>
              <p:nvPr/>
            </p:nvCxnSpPr>
            <p:spPr>
              <a:xfrm>
                <a:off x="2888273"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98" name="Gerader Verbinder 18">
                <a:extLst>
                  <a:ext uri="{FF2B5EF4-FFF2-40B4-BE49-F238E27FC236}">
                    <a16:creationId xmlns:a16="http://schemas.microsoft.com/office/drawing/2014/main" id="{6DFB76F4-A507-4C38-A229-366BD8F67873}"/>
                  </a:ext>
                </a:extLst>
              </p:cNvPr>
              <p:cNvCxnSpPr>
                <a:cxnSpLocks/>
              </p:cNvCxnSpPr>
              <p:nvPr/>
            </p:nvCxnSpPr>
            <p:spPr>
              <a:xfrm>
                <a:off x="3503336"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102" name="Gerader Verbinder 19">
                <a:extLst>
                  <a:ext uri="{FF2B5EF4-FFF2-40B4-BE49-F238E27FC236}">
                    <a16:creationId xmlns:a16="http://schemas.microsoft.com/office/drawing/2014/main" id="{EB991D26-AAC6-46E4-A54D-04A14305F463}"/>
                  </a:ext>
                </a:extLst>
              </p:cNvPr>
              <p:cNvCxnSpPr>
                <a:cxnSpLocks/>
              </p:cNvCxnSpPr>
              <p:nvPr/>
            </p:nvCxnSpPr>
            <p:spPr>
              <a:xfrm>
                <a:off x="2290713" y="3835264"/>
                <a:ext cx="18000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03" name="Gerader Verbinder 20">
                <a:extLst>
                  <a:ext uri="{FF2B5EF4-FFF2-40B4-BE49-F238E27FC236}">
                    <a16:creationId xmlns:a16="http://schemas.microsoft.com/office/drawing/2014/main" id="{45B19AB4-F448-43D4-94BE-9E26265DA193}"/>
                  </a:ext>
                </a:extLst>
              </p:cNvPr>
              <p:cNvCxnSpPr>
                <a:cxnSpLocks/>
              </p:cNvCxnSpPr>
              <p:nvPr/>
            </p:nvCxnSpPr>
            <p:spPr>
              <a:xfrm>
                <a:off x="2290713" y="4446460"/>
                <a:ext cx="1800000"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82" name="TextBox 81">
              <a:extLst>
                <a:ext uri="{FF2B5EF4-FFF2-40B4-BE49-F238E27FC236}">
                  <a16:creationId xmlns:a16="http://schemas.microsoft.com/office/drawing/2014/main" id="{8F2FA35E-1177-40C1-B24E-D62E091863FD}"/>
                </a:ext>
              </a:extLst>
            </p:cNvPr>
            <p:cNvSpPr txBox="1"/>
            <p:nvPr/>
          </p:nvSpPr>
          <p:spPr>
            <a:xfrm>
              <a:off x="4785856" y="4847091"/>
              <a:ext cx="324655" cy="477054"/>
            </a:xfrm>
            <a:prstGeom prst="rect">
              <a:avLst/>
            </a:prstGeom>
            <a:noFill/>
          </p:spPr>
          <p:txBody>
            <a:bodyPr wrap="square" rtlCol="0">
              <a:spAutoFit/>
            </a:bodyPr>
            <a:lstStyle/>
            <a:p>
              <a:pPr algn="ctr"/>
              <a:r>
                <a:rPr lang="en-GB" sz="2500" dirty="0"/>
                <a:t>?</a:t>
              </a:r>
            </a:p>
          </p:txBody>
        </p:sp>
      </p:grpSp>
      <p:grpSp>
        <p:nvGrpSpPr>
          <p:cNvPr id="104" name="Group 103">
            <a:extLst>
              <a:ext uri="{FF2B5EF4-FFF2-40B4-BE49-F238E27FC236}">
                <a16:creationId xmlns:a16="http://schemas.microsoft.com/office/drawing/2014/main" id="{A35B1844-1577-40DB-946A-117D79FD98E5}"/>
              </a:ext>
            </a:extLst>
          </p:cNvPr>
          <p:cNvGrpSpPr/>
          <p:nvPr/>
        </p:nvGrpSpPr>
        <p:grpSpPr>
          <a:xfrm>
            <a:off x="1566463" y="4995450"/>
            <a:ext cx="1260000" cy="1260000"/>
            <a:chOff x="2266244" y="4152164"/>
            <a:chExt cx="1260000" cy="1260000"/>
          </a:xfrm>
        </p:grpSpPr>
        <p:sp>
          <p:nvSpPr>
            <p:cNvPr id="105" name="TextBox 104">
              <a:extLst>
                <a:ext uri="{FF2B5EF4-FFF2-40B4-BE49-F238E27FC236}">
                  <a16:creationId xmlns:a16="http://schemas.microsoft.com/office/drawing/2014/main" id="{66EB54E0-64F3-4F34-9D5A-12EA14DBB41B}"/>
                </a:ext>
              </a:extLst>
            </p:cNvPr>
            <p:cNvSpPr txBox="1"/>
            <p:nvPr/>
          </p:nvSpPr>
          <p:spPr>
            <a:xfrm>
              <a:off x="2331840" y="4567056"/>
              <a:ext cx="324655" cy="477054"/>
            </a:xfrm>
            <a:prstGeom prst="rect">
              <a:avLst/>
            </a:prstGeom>
            <a:noFill/>
          </p:spPr>
          <p:txBody>
            <a:bodyPr wrap="square" rtlCol="0">
              <a:spAutoFit/>
            </a:bodyPr>
            <a:lstStyle/>
            <a:p>
              <a:pPr algn="ctr"/>
              <a:r>
                <a:rPr lang="en-GB" sz="2500" dirty="0"/>
                <a:t>8</a:t>
              </a:r>
            </a:p>
          </p:txBody>
        </p:sp>
        <p:grpSp>
          <p:nvGrpSpPr>
            <p:cNvPr id="106" name="Group 105">
              <a:extLst>
                <a:ext uri="{FF2B5EF4-FFF2-40B4-BE49-F238E27FC236}">
                  <a16:creationId xmlns:a16="http://schemas.microsoft.com/office/drawing/2014/main" id="{82EE9572-F15B-4045-8E7A-0950D173D890}"/>
                </a:ext>
              </a:extLst>
            </p:cNvPr>
            <p:cNvGrpSpPr/>
            <p:nvPr/>
          </p:nvGrpSpPr>
          <p:grpSpPr>
            <a:xfrm>
              <a:off x="2266244" y="4152164"/>
              <a:ext cx="1260000" cy="1260000"/>
              <a:chOff x="2234152" y="3318234"/>
              <a:chExt cx="1260000" cy="1260000"/>
            </a:xfrm>
          </p:grpSpPr>
          <p:grpSp>
            <p:nvGrpSpPr>
              <p:cNvPr id="107" name="Group 106">
                <a:extLst>
                  <a:ext uri="{FF2B5EF4-FFF2-40B4-BE49-F238E27FC236}">
                    <a16:creationId xmlns:a16="http://schemas.microsoft.com/office/drawing/2014/main" id="{54B9CF36-3C2E-4A9B-9414-2C94EF7F24C2}"/>
                  </a:ext>
                </a:extLst>
              </p:cNvPr>
              <p:cNvGrpSpPr/>
              <p:nvPr/>
            </p:nvGrpSpPr>
            <p:grpSpPr>
              <a:xfrm>
                <a:off x="2234152" y="3318234"/>
                <a:ext cx="1260000" cy="1260000"/>
                <a:chOff x="2290713" y="3242561"/>
                <a:chExt cx="1818854" cy="1800000"/>
              </a:xfrm>
            </p:grpSpPr>
            <p:sp>
              <p:nvSpPr>
                <p:cNvPr id="109" name="Rechteck 16">
                  <a:extLst>
                    <a:ext uri="{FF2B5EF4-FFF2-40B4-BE49-F238E27FC236}">
                      <a16:creationId xmlns:a16="http://schemas.microsoft.com/office/drawing/2014/main" id="{F62D5C15-CB71-4D29-AAC4-D8DF73251046}"/>
                    </a:ext>
                  </a:extLst>
                </p:cNvPr>
                <p:cNvSpPr/>
                <p:nvPr/>
              </p:nvSpPr>
              <p:spPr>
                <a:xfrm>
                  <a:off x="2309567" y="3242561"/>
                  <a:ext cx="1800000" cy="180000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cxnSp>
              <p:nvCxnSpPr>
                <p:cNvPr id="110" name="Gerader Verbinder 17">
                  <a:extLst>
                    <a:ext uri="{FF2B5EF4-FFF2-40B4-BE49-F238E27FC236}">
                      <a16:creationId xmlns:a16="http://schemas.microsoft.com/office/drawing/2014/main" id="{30C8823E-2B36-47CA-897F-96042363EE28}"/>
                    </a:ext>
                  </a:extLst>
                </p:cNvPr>
                <p:cNvCxnSpPr>
                  <a:cxnSpLocks/>
                </p:cNvCxnSpPr>
                <p:nvPr/>
              </p:nvCxnSpPr>
              <p:spPr>
                <a:xfrm>
                  <a:off x="2888273"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111" name="Gerader Verbinder 18">
                  <a:extLst>
                    <a:ext uri="{FF2B5EF4-FFF2-40B4-BE49-F238E27FC236}">
                      <a16:creationId xmlns:a16="http://schemas.microsoft.com/office/drawing/2014/main" id="{268A858D-9FD9-47A7-A67F-4C919C2070DB}"/>
                    </a:ext>
                  </a:extLst>
                </p:cNvPr>
                <p:cNvCxnSpPr>
                  <a:cxnSpLocks/>
                </p:cNvCxnSpPr>
                <p:nvPr/>
              </p:nvCxnSpPr>
              <p:spPr>
                <a:xfrm>
                  <a:off x="3503336"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112" name="Gerader Verbinder 19">
                  <a:extLst>
                    <a:ext uri="{FF2B5EF4-FFF2-40B4-BE49-F238E27FC236}">
                      <a16:creationId xmlns:a16="http://schemas.microsoft.com/office/drawing/2014/main" id="{B61372E5-0A1B-4FD5-AD75-AC841856B27D}"/>
                    </a:ext>
                  </a:extLst>
                </p:cNvPr>
                <p:cNvCxnSpPr>
                  <a:cxnSpLocks/>
                </p:cNvCxnSpPr>
                <p:nvPr/>
              </p:nvCxnSpPr>
              <p:spPr>
                <a:xfrm>
                  <a:off x="2290713" y="3835264"/>
                  <a:ext cx="18000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13" name="Gerader Verbinder 20">
                  <a:extLst>
                    <a:ext uri="{FF2B5EF4-FFF2-40B4-BE49-F238E27FC236}">
                      <a16:creationId xmlns:a16="http://schemas.microsoft.com/office/drawing/2014/main" id="{E4916AB2-6657-49C3-A59B-1E181C1CA64A}"/>
                    </a:ext>
                  </a:extLst>
                </p:cNvPr>
                <p:cNvCxnSpPr>
                  <a:cxnSpLocks/>
                </p:cNvCxnSpPr>
                <p:nvPr/>
              </p:nvCxnSpPr>
              <p:spPr>
                <a:xfrm>
                  <a:off x="2290713" y="4446460"/>
                  <a:ext cx="1800000"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108" name="TextBox 107">
                <a:extLst>
                  <a:ext uri="{FF2B5EF4-FFF2-40B4-BE49-F238E27FC236}">
                    <a16:creationId xmlns:a16="http://schemas.microsoft.com/office/drawing/2014/main" id="{B89DA9B0-5A30-4D87-991A-C9C4AE1A407C}"/>
                  </a:ext>
                </a:extLst>
              </p:cNvPr>
              <p:cNvSpPr txBox="1"/>
              <p:nvPr/>
            </p:nvSpPr>
            <p:spPr>
              <a:xfrm>
                <a:off x="2695762" y="3683909"/>
                <a:ext cx="324655" cy="477054"/>
              </a:xfrm>
              <a:prstGeom prst="rect">
                <a:avLst/>
              </a:prstGeom>
              <a:noFill/>
            </p:spPr>
            <p:txBody>
              <a:bodyPr wrap="square" rtlCol="0">
                <a:spAutoFit/>
              </a:bodyPr>
              <a:lstStyle/>
              <a:p>
                <a:pPr algn="ctr"/>
                <a:r>
                  <a:rPr lang="en-GB" sz="2500" dirty="0"/>
                  <a:t>+</a:t>
                </a:r>
              </a:p>
            </p:txBody>
          </p:sp>
        </p:grpSp>
      </p:grpSp>
      <p:sp>
        <p:nvSpPr>
          <p:cNvPr id="114" name="TextBox 113">
            <a:extLst>
              <a:ext uri="{FF2B5EF4-FFF2-40B4-BE49-F238E27FC236}">
                <a16:creationId xmlns:a16="http://schemas.microsoft.com/office/drawing/2014/main" id="{4A2E2466-C08A-49ED-8B89-D1DD5E943751}"/>
              </a:ext>
            </a:extLst>
          </p:cNvPr>
          <p:cNvSpPr txBox="1"/>
          <p:nvPr/>
        </p:nvSpPr>
        <p:spPr>
          <a:xfrm>
            <a:off x="8778367" y="5882316"/>
            <a:ext cx="1536566" cy="646331"/>
          </a:xfrm>
          <a:prstGeom prst="rect">
            <a:avLst/>
          </a:prstGeom>
          <a:noFill/>
        </p:spPr>
        <p:txBody>
          <a:bodyPr wrap="square" rtlCol="0">
            <a:spAutoFit/>
          </a:bodyPr>
          <a:lstStyle/>
          <a:p>
            <a:r>
              <a:rPr lang="en-GB" b="1" dirty="0" err="1"/>
              <a:t>Rechte</a:t>
            </a:r>
            <a:r>
              <a:rPr lang="en-GB" b="1" dirty="0"/>
              <a:t> Taste </a:t>
            </a:r>
            <a:r>
              <a:rPr lang="en-GB" b="1" dirty="0" err="1"/>
              <a:t>drücken</a:t>
            </a:r>
            <a:r>
              <a:rPr lang="en-GB" b="1" dirty="0"/>
              <a:t> (M)</a:t>
            </a:r>
          </a:p>
        </p:txBody>
      </p:sp>
      <p:grpSp>
        <p:nvGrpSpPr>
          <p:cNvPr id="115" name="Group 114">
            <a:extLst>
              <a:ext uri="{FF2B5EF4-FFF2-40B4-BE49-F238E27FC236}">
                <a16:creationId xmlns:a16="http://schemas.microsoft.com/office/drawing/2014/main" id="{62E3C9C3-2493-436E-B1FB-02A1D95E175D}"/>
              </a:ext>
            </a:extLst>
          </p:cNvPr>
          <p:cNvGrpSpPr/>
          <p:nvPr/>
        </p:nvGrpSpPr>
        <p:grpSpPr>
          <a:xfrm>
            <a:off x="2993505" y="5670185"/>
            <a:ext cx="467705" cy="126032"/>
            <a:chOff x="1857080" y="5190686"/>
            <a:chExt cx="467705" cy="126032"/>
          </a:xfrm>
        </p:grpSpPr>
        <p:sp>
          <p:nvSpPr>
            <p:cNvPr id="116" name="Oval 115">
              <a:extLst>
                <a:ext uri="{FF2B5EF4-FFF2-40B4-BE49-F238E27FC236}">
                  <a16:creationId xmlns:a16="http://schemas.microsoft.com/office/drawing/2014/main" id="{E6531E38-E6C5-4347-AED6-2DFEA4A9E576}"/>
                </a:ext>
              </a:extLst>
            </p:cNvPr>
            <p:cNvSpPr/>
            <p:nvPr/>
          </p:nvSpPr>
          <p:spPr>
            <a:xfrm>
              <a:off x="1857080" y="5190686"/>
              <a:ext cx="122549" cy="126032"/>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7" name="Oval 116">
              <a:extLst>
                <a:ext uri="{FF2B5EF4-FFF2-40B4-BE49-F238E27FC236}">
                  <a16:creationId xmlns:a16="http://schemas.microsoft.com/office/drawing/2014/main" id="{68690937-CB36-4990-A38F-35DD087131B6}"/>
                </a:ext>
              </a:extLst>
            </p:cNvPr>
            <p:cNvSpPr/>
            <p:nvPr/>
          </p:nvSpPr>
          <p:spPr>
            <a:xfrm>
              <a:off x="2029658" y="5190686"/>
              <a:ext cx="122549" cy="126032"/>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8" name="Oval 117">
              <a:extLst>
                <a:ext uri="{FF2B5EF4-FFF2-40B4-BE49-F238E27FC236}">
                  <a16:creationId xmlns:a16="http://schemas.microsoft.com/office/drawing/2014/main" id="{18B4EFB7-45FB-46A5-A882-51F902DF05ED}"/>
                </a:ext>
              </a:extLst>
            </p:cNvPr>
            <p:cNvSpPr/>
            <p:nvPr/>
          </p:nvSpPr>
          <p:spPr>
            <a:xfrm>
              <a:off x="2202236" y="5190686"/>
              <a:ext cx="122549" cy="126032"/>
            </a:xfrm>
            <a:prstGeom prst="ellipse">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grpSp>
        <p:nvGrpSpPr>
          <p:cNvPr id="119" name="Group 118">
            <a:extLst>
              <a:ext uri="{FF2B5EF4-FFF2-40B4-BE49-F238E27FC236}">
                <a16:creationId xmlns:a16="http://schemas.microsoft.com/office/drawing/2014/main" id="{37994A52-0BC0-4DCD-9BD5-EFC4C2AEB89F}"/>
              </a:ext>
            </a:extLst>
          </p:cNvPr>
          <p:cNvGrpSpPr/>
          <p:nvPr/>
        </p:nvGrpSpPr>
        <p:grpSpPr>
          <a:xfrm>
            <a:off x="6904902" y="5545687"/>
            <a:ext cx="1246939" cy="1260000"/>
            <a:chOff x="7842174" y="4961084"/>
            <a:chExt cx="1246939" cy="1260000"/>
          </a:xfrm>
        </p:grpSpPr>
        <p:sp>
          <p:nvSpPr>
            <p:cNvPr id="120" name="TextBox 119">
              <a:extLst>
                <a:ext uri="{FF2B5EF4-FFF2-40B4-BE49-F238E27FC236}">
                  <a16:creationId xmlns:a16="http://schemas.microsoft.com/office/drawing/2014/main" id="{27A69604-218A-4801-AFD0-72687411B739}"/>
                </a:ext>
              </a:extLst>
            </p:cNvPr>
            <p:cNvSpPr txBox="1"/>
            <p:nvPr/>
          </p:nvSpPr>
          <p:spPr>
            <a:xfrm>
              <a:off x="7862648" y="5352557"/>
              <a:ext cx="324655" cy="477054"/>
            </a:xfrm>
            <a:prstGeom prst="rect">
              <a:avLst/>
            </a:prstGeom>
            <a:noFill/>
          </p:spPr>
          <p:txBody>
            <a:bodyPr wrap="square" rtlCol="0">
              <a:spAutoFit/>
            </a:bodyPr>
            <a:lstStyle/>
            <a:p>
              <a:pPr algn="ctr"/>
              <a:r>
                <a:rPr lang="en-GB" sz="2500" dirty="0">
                  <a:solidFill>
                    <a:srgbClr val="00B050"/>
                  </a:solidFill>
                </a:rPr>
                <a:t>L</a:t>
              </a:r>
            </a:p>
          </p:txBody>
        </p:sp>
        <p:sp>
          <p:nvSpPr>
            <p:cNvPr id="121" name="TextBox 120">
              <a:extLst>
                <a:ext uri="{FF2B5EF4-FFF2-40B4-BE49-F238E27FC236}">
                  <a16:creationId xmlns:a16="http://schemas.microsoft.com/office/drawing/2014/main" id="{D0A97346-16AC-404B-B277-7F0881B9D88A}"/>
                </a:ext>
              </a:extLst>
            </p:cNvPr>
            <p:cNvSpPr txBox="1"/>
            <p:nvPr/>
          </p:nvSpPr>
          <p:spPr>
            <a:xfrm>
              <a:off x="8716884" y="5352557"/>
              <a:ext cx="324655" cy="477054"/>
            </a:xfrm>
            <a:prstGeom prst="rect">
              <a:avLst/>
            </a:prstGeom>
            <a:noFill/>
          </p:spPr>
          <p:txBody>
            <a:bodyPr wrap="square" rtlCol="0">
              <a:spAutoFit/>
            </a:bodyPr>
            <a:lstStyle/>
            <a:p>
              <a:pPr algn="ctr"/>
              <a:r>
                <a:rPr lang="en-GB" sz="2500" dirty="0">
                  <a:solidFill>
                    <a:srgbClr val="FF0000"/>
                  </a:solidFill>
                </a:rPr>
                <a:t>R</a:t>
              </a:r>
            </a:p>
          </p:txBody>
        </p:sp>
        <p:sp>
          <p:nvSpPr>
            <p:cNvPr id="122" name="Rechteck 16">
              <a:extLst>
                <a:ext uri="{FF2B5EF4-FFF2-40B4-BE49-F238E27FC236}">
                  <a16:creationId xmlns:a16="http://schemas.microsoft.com/office/drawing/2014/main" id="{DA163849-1142-4DDA-BD58-093683D032D7}"/>
                </a:ext>
              </a:extLst>
            </p:cNvPr>
            <p:cNvSpPr/>
            <p:nvPr/>
          </p:nvSpPr>
          <p:spPr>
            <a:xfrm>
              <a:off x="7842174" y="4961084"/>
              <a:ext cx="1246939" cy="126000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grpSp>
      <p:grpSp>
        <p:nvGrpSpPr>
          <p:cNvPr id="123" name="Group 122">
            <a:extLst>
              <a:ext uri="{FF2B5EF4-FFF2-40B4-BE49-F238E27FC236}">
                <a16:creationId xmlns:a16="http://schemas.microsoft.com/office/drawing/2014/main" id="{5EAAB53A-661B-4A77-B922-62968C888D9E}"/>
              </a:ext>
            </a:extLst>
          </p:cNvPr>
          <p:cNvGrpSpPr/>
          <p:nvPr/>
        </p:nvGrpSpPr>
        <p:grpSpPr>
          <a:xfrm>
            <a:off x="5302322" y="5390048"/>
            <a:ext cx="1260000" cy="1260000"/>
            <a:chOff x="6023934" y="4842942"/>
            <a:chExt cx="1260000" cy="1260000"/>
          </a:xfrm>
        </p:grpSpPr>
        <p:sp>
          <p:nvSpPr>
            <p:cNvPr id="124" name="TextBox 123">
              <a:extLst>
                <a:ext uri="{FF2B5EF4-FFF2-40B4-BE49-F238E27FC236}">
                  <a16:creationId xmlns:a16="http://schemas.microsoft.com/office/drawing/2014/main" id="{6C38C9A5-58D6-4291-8F30-5E0B46BF5DC4}"/>
                </a:ext>
              </a:extLst>
            </p:cNvPr>
            <p:cNvSpPr txBox="1"/>
            <p:nvPr/>
          </p:nvSpPr>
          <p:spPr>
            <a:xfrm>
              <a:off x="6092707" y="5231290"/>
              <a:ext cx="324655" cy="477054"/>
            </a:xfrm>
            <a:prstGeom prst="rect">
              <a:avLst/>
            </a:prstGeom>
            <a:noFill/>
          </p:spPr>
          <p:txBody>
            <a:bodyPr wrap="square" rtlCol="0">
              <a:spAutoFit/>
            </a:bodyPr>
            <a:lstStyle/>
            <a:p>
              <a:pPr algn="ctr"/>
              <a:r>
                <a:rPr lang="en-GB" sz="2500" dirty="0"/>
                <a:t>7</a:t>
              </a:r>
            </a:p>
          </p:txBody>
        </p:sp>
        <p:grpSp>
          <p:nvGrpSpPr>
            <p:cNvPr id="125" name="Group 124">
              <a:extLst>
                <a:ext uri="{FF2B5EF4-FFF2-40B4-BE49-F238E27FC236}">
                  <a16:creationId xmlns:a16="http://schemas.microsoft.com/office/drawing/2014/main" id="{B0AA66EF-6766-4242-A8EA-F51B846B1D21}"/>
                </a:ext>
              </a:extLst>
            </p:cNvPr>
            <p:cNvGrpSpPr/>
            <p:nvPr/>
          </p:nvGrpSpPr>
          <p:grpSpPr>
            <a:xfrm>
              <a:off x="6023934" y="4842942"/>
              <a:ext cx="1260000" cy="1260000"/>
              <a:chOff x="2234152" y="3318234"/>
              <a:chExt cx="1260000" cy="1260000"/>
            </a:xfrm>
          </p:grpSpPr>
          <p:grpSp>
            <p:nvGrpSpPr>
              <p:cNvPr id="126" name="Group 125">
                <a:extLst>
                  <a:ext uri="{FF2B5EF4-FFF2-40B4-BE49-F238E27FC236}">
                    <a16:creationId xmlns:a16="http://schemas.microsoft.com/office/drawing/2014/main" id="{258371E9-334D-4AEA-8E24-C285CB1049FB}"/>
                  </a:ext>
                </a:extLst>
              </p:cNvPr>
              <p:cNvGrpSpPr/>
              <p:nvPr/>
            </p:nvGrpSpPr>
            <p:grpSpPr>
              <a:xfrm>
                <a:off x="2234152" y="3318234"/>
                <a:ext cx="1260000" cy="1260000"/>
                <a:chOff x="2290713" y="3242561"/>
                <a:chExt cx="1818854" cy="1800000"/>
              </a:xfrm>
            </p:grpSpPr>
            <p:sp>
              <p:nvSpPr>
                <p:cNvPr id="128" name="Rechteck 16">
                  <a:extLst>
                    <a:ext uri="{FF2B5EF4-FFF2-40B4-BE49-F238E27FC236}">
                      <a16:creationId xmlns:a16="http://schemas.microsoft.com/office/drawing/2014/main" id="{D0773006-5609-4A16-AC16-2EEC22B0A800}"/>
                    </a:ext>
                  </a:extLst>
                </p:cNvPr>
                <p:cNvSpPr/>
                <p:nvPr/>
              </p:nvSpPr>
              <p:spPr>
                <a:xfrm>
                  <a:off x="2309567" y="3242561"/>
                  <a:ext cx="1800000" cy="180000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cxnSp>
              <p:nvCxnSpPr>
                <p:cNvPr id="129" name="Gerader Verbinder 17">
                  <a:extLst>
                    <a:ext uri="{FF2B5EF4-FFF2-40B4-BE49-F238E27FC236}">
                      <a16:creationId xmlns:a16="http://schemas.microsoft.com/office/drawing/2014/main" id="{2246C8D3-FDF9-4556-8651-920B4E879C74}"/>
                    </a:ext>
                  </a:extLst>
                </p:cNvPr>
                <p:cNvCxnSpPr>
                  <a:cxnSpLocks/>
                </p:cNvCxnSpPr>
                <p:nvPr/>
              </p:nvCxnSpPr>
              <p:spPr>
                <a:xfrm>
                  <a:off x="2888273"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130" name="Gerader Verbinder 18">
                  <a:extLst>
                    <a:ext uri="{FF2B5EF4-FFF2-40B4-BE49-F238E27FC236}">
                      <a16:creationId xmlns:a16="http://schemas.microsoft.com/office/drawing/2014/main" id="{1D68B785-5A6E-4F23-802D-E4D015148B23}"/>
                    </a:ext>
                  </a:extLst>
                </p:cNvPr>
                <p:cNvCxnSpPr>
                  <a:cxnSpLocks/>
                </p:cNvCxnSpPr>
                <p:nvPr/>
              </p:nvCxnSpPr>
              <p:spPr>
                <a:xfrm>
                  <a:off x="3503336"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131" name="Gerader Verbinder 19">
                  <a:extLst>
                    <a:ext uri="{FF2B5EF4-FFF2-40B4-BE49-F238E27FC236}">
                      <a16:creationId xmlns:a16="http://schemas.microsoft.com/office/drawing/2014/main" id="{C56D974D-EE02-4862-8D62-ECDE106C665C}"/>
                    </a:ext>
                  </a:extLst>
                </p:cNvPr>
                <p:cNvCxnSpPr>
                  <a:cxnSpLocks/>
                </p:cNvCxnSpPr>
                <p:nvPr/>
              </p:nvCxnSpPr>
              <p:spPr>
                <a:xfrm>
                  <a:off x="2290713" y="3835264"/>
                  <a:ext cx="18000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32" name="Gerader Verbinder 20">
                  <a:extLst>
                    <a:ext uri="{FF2B5EF4-FFF2-40B4-BE49-F238E27FC236}">
                      <a16:creationId xmlns:a16="http://schemas.microsoft.com/office/drawing/2014/main" id="{7105620E-384E-4253-8F99-B87E1CA2A0F3}"/>
                    </a:ext>
                  </a:extLst>
                </p:cNvPr>
                <p:cNvCxnSpPr>
                  <a:cxnSpLocks/>
                </p:cNvCxnSpPr>
                <p:nvPr/>
              </p:nvCxnSpPr>
              <p:spPr>
                <a:xfrm>
                  <a:off x="2290713" y="4446460"/>
                  <a:ext cx="1800000"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127" name="TextBox 126">
                <a:extLst>
                  <a:ext uri="{FF2B5EF4-FFF2-40B4-BE49-F238E27FC236}">
                    <a16:creationId xmlns:a16="http://schemas.microsoft.com/office/drawing/2014/main" id="{9CE5C62A-2D62-4C60-91E6-7EDD3B4FCC61}"/>
                  </a:ext>
                </a:extLst>
              </p:cNvPr>
              <p:cNvSpPr txBox="1"/>
              <p:nvPr/>
            </p:nvSpPr>
            <p:spPr>
              <a:xfrm>
                <a:off x="2695762" y="3683909"/>
                <a:ext cx="324655" cy="477054"/>
              </a:xfrm>
              <a:prstGeom prst="rect">
                <a:avLst/>
              </a:prstGeom>
              <a:noFill/>
            </p:spPr>
            <p:txBody>
              <a:bodyPr wrap="square" rtlCol="0">
                <a:spAutoFit/>
              </a:bodyPr>
              <a:lstStyle/>
              <a:p>
                <a:pPr algn="ctr"/>
                <a:r>
                  <a:rPr lang="en-GB" sz="2500" dirty="0"/>
                  <a:t>+</a:t>
                </a:r>
              </a:p>
            </p:txBody>
          </p:sp>
        </p:grpSp>
      </p:grpSp>
      <p:sp>
        <p:nvSpPr>
          <p:cNvPr id="133" name="Arrow: Right 132">
            <a:extLst>
              <a:ext uri="{FF2B5EF4-FFF2-40B4-BE49-F238E27FC236}">
                <a16:creationId xmlns:a16="http://schemas.microsoft.com/office/drawing/2014/main" id="{EEFEE371-F8C7-41C8-844D-178C262796EC}"/>
              </a:ext>
            </a:extLst>
          </p:cNvPr>
          <p:cNvSpPr/>
          <p:nvPr/>
        </p:nvSpPr>
        <p:spPr>
          <a:xfrm>
            <a:off x="8244038" y="6069109"/>
            <a:ext cx="472906" cy="25297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5CAC9BB4-1A6B-4BC1-9FA2-36DA03926DA6}"/>
              </a:ext>
            </a:extLst>
          </p:cNvPr>
          <p:cNvSpPr txBox="1"/>
          <p:nvPr/>
        </p:nvSpPr>
        <p:spPr>
          <a:xfrm>
            <a:off x="5559479" y="2552217"/>
            <a:ext cx="732624" cy="477054"/>
          </a:xfrm>
          <a:prstGeom prst="rect">
            <a:avLst/>
          </a:prstGeom>
          <a:noFill/>
        </p:spPr>
        <p:txBody>
          <a:bodyPr wrap="square" rtlCol="0">
            <a:spAutoFit/>
          </a:bodyPr>
          <a:lstStyle/>
          <a:p>
            <a:r>
              <a:rPr lang="en-GB" sz="2500" dirty="0">
                <a:solidFill>
                  <a:srgbClr val="00B050"/>
                </a:solidFill>
              </a:rPr>
              <a:t>“JA”</a:t>
            </a:r>
          </a:p>
        </p:txBody>
      </p:sp>
      <p:sp>
        <p:nvSpPr>
          <p:cNvPr id="134" name="TextBox 133">
            <a:extLst>
              <a:ext uri="{FF2B5EF4-FFF2-40B4-BE49-F238E27FC236}">
                <a16:creationId xmlns:a16="http://schemas.microsoft.com/office/drawing/2014/main" id="{28759A5B-4375-4B33-9AF8-33675A424F3F}"/>
              </a:ext>
            </a:extLst>
          </p:cNvPr>
          <p:cNvSpPr txBox="1"/>
          <p:nvPr/>
        </p:nvSpPr>
        <p:spPr>
          <a:xfrm>
            <a:off x="5349610" y="4957231"/>
            <a:ext cx="1126239" cy="477054"/>
          </a:xfrm>
          <a:prstGeom prst="rect">
            <a:avLst/>
          </a:prstGeom>
          <a:noFill/>
        </p:spPr>
        <p:txBody>
          <a:bodyPr wrap="square" rtlCol="0">
            <a:spAutoFit/>
          </a:bodyPr>
          <a:lstStyle/>
          <a:p>
            <a:r>
              <a:rPr lang="en-GB" sz="2500" dirty="0">
                <a:solidFill>
                  <a:srgbClr val="FF0000"/>
                </a:solidFill>
              </a:rPr>
              <a:t>“NEIN”</a:t>
            </a:r>
          </a:p>
        </p:txBody>
      </p:sp>
      <p:sp>
        <p:nvSpPr>
          <p:cNvPr id="137" name="Arrow: Left 136">
            <a:extLst>
              <a:ext uri="{FF2B5EF4-FFF2-40B4-BE49-F238E27FC236}">
                <a16:creationId xmlns:a16="http://schemas.microsoft.com/office/drawing/2014/main" id="{A17102AA-C6D8-43AA-811B-07C7D751A5D9}"/>
              </a:ext>
            </a:extLst>
          </p:cNvPr>
          <p:cNvSpPr/>
          <p:nvPr/>
        </p:nvSpPr>
        <p:spPr>
          <a:xfrm>
            <a:off x="3510" y="6197614"/>
            <a:ext cx="1785150" cy="63717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t>Zurück</a:t>
            </a:r>
            <a:r>
              <a:rPr lang="en-GB" dirty="0"/>
              <a:t> </a:t>
            </a:r>
            <a:r>
              <a:rPr lang="en-GB" dirty="0" err="1"/>
              <a:t>mit</a:t>
            </a:r>
            <a:r>
              <a:rPr lang="en-GB" dirty="0"/>
              <a:t> “C”</a:t>
            </a:r>
          </a:p>
        </p:txBody>
      </p:sp>
      <p:sp>
        <p:nvSpPr>
          <p:cNvPr id="138" name="Arrow: Right 137">
            <a:extLst>
              <a:ext uri="{FF2B5EF4-FFF2-40B4-BE49-F238E27FC236}">
                <a16:creationId xmlns:a16="http://schemas.microsoft.com/office/drawing/2014/main" id="{DB2D725D-EB9F-4B6A-B99B-1B797DFAFCD3}"/>
              </a:ext>
            </a:extLst>
          </p:cNvPr>
          <p:cNvSpPr/>
          <p:nvPr/>
        </p:nvSpPr>
        <p:spPr>
          <a:xfrm>
            <a:off x="10403341" y="6220823"/>
            <a:ext cx="1785150" cy="637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err="1"/>
              <a:t>Üben</a:t>
            </a:r>
            <a:r>
              <a:rPr lang="en-GB" sz="1500" dirty="0"/>
              <a:t> </a:t>
            </a:r>
            <a:r>
              <a:rPr lang="en-GB" sz="1500" dirty="0" err="1"/>
              <a:t>mit</a:t>
            </a:r>
            <a:r>
              <a:rPr lang="en-GB" sz="1500" dirty="0"/>
              <a:t> “M”</a:t>
            </a:r>
          </a:p>
        </p:txBody>
      </p:sp>
      <p:grpSp>
        <p:nvGrpSpPr>
          <p:cNvPr id="3" name="Group 2">
            <a:extLst>
              <a:ext uri="{FF2B5EF4-FFF2-40B4-BE49-F238E27FC236}">
                <a16:creationId xmlns:a16="http://schemas.microsoft.com/office/drawing/2014/main" id="{56607F45-BE87-4C3C-B094-2859BA9F31A8}"/>
              </a:ext>
            </a:extLst>
          </p:cNvPr>
          <p:cNvGrpSpPr/>
          <p:nvPr/>
        </p:nvGrpSpPr>
        <p:grpSpPr>
          <a:xfrm>
            <a:off x="6900138" y="3157197"/>
            <a:ext cx="1246939" cy="1260000"/>
            <a:chOff x="6908930" y="3157197"/>
            <a:chExt cx="1246939" cy="1260000"/>
          </a:xfrm>
        </p:grpSpPr>
        <p:cxnSp>
          <p:nvCxnSpPr>
            <p:cNvPr id="88" name="Gerader Verbinder 17">
              <a:extLst>
                <a:ext uri="{FF2B5EF4-FFF2-40B4-BE49-F238E27FC236}">
                  <a16:creationId xmlns:a16="http://schemas.microsoft.com/office/drawing/2014/main" id="{D8371046-035D-4EB7-9FB1-C173DE3FE8FA}"/>
                </a:ext>
              </a:extLst>
            </p:cNvPr>
            <p:cNvCxnSpPr>
              <a:cxnSpLocks/>
            </p:cNvCxnSpPr>
            <p:nvPr/>
          </p:nvCxnSpPr>
          <p:spPr>
            <a:xfrm>
              <a:off x="7322886" y="3157197"/>
              <a:ext cx="0" cy="126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89" name="Gerader Verbinder 18">
              <a:extLst>
                <a:ext uri="{FF2B5EF4-FFF2-40B4-BE49-F238E27FC236}">
                  <a16:creationId xmlns:a16="http://schemas.microsoft.com/office/drawing/2014/main" id="{BE35F15A-1A65-4060-BB9C-A6B754C91716}"/>
                </a:ext>
              </a:extLst>
            </p:cNvPr>
            <p:cNvCxnSpPr>
              <a:cxnSpLocks/>
            </p:cNvCxnSpPr>
            <p:nvPr/>
          </p:nvCxnSpPr>
          <p:spPr>
            <a:xfrm>
              <a:off x="7748967" y="3157197"/>
              <a:ext cx="0" cy="126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91" name="Gerader Verbinder 19">
              <a:extLst>
                <a:ext uri="{FF2B5EF4-FFF2-40B4-BE49-F238E27FC236}">
                  <a16:creationId xmlns:a16="http://schemas.microsoft.com/office/drawing/2014/main" id="{B7A30A48-E1E2-4F9A-84D8-3819E372A572}"/>
                </a:ext>
              </a:extLst>
            </p:cNvPr>
            <p:cNvCxnSpPr>
              <a:cxnSpLocks/>
            </p:cNvCxnSpPr>
            <p:nvPr/>
          </p:nvCxnSpPr>
          <p:spPr>
            <a:xfrm>
              <a:off x="6908930" y="3572089"/>
              <a:ext cx="124693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92" name="Gerader Verbinder 20">
              <a:extLst>
                <a:ext uri="{FF2B5EF4-FFF2-40B4-BE49-F238E27FC236}">
                  <a16:creationId xmlns:a16="http://schemas.microsoft.com/office/drawing/2014/main" id="{7B47728D-1266-4C8A-A1C0-45682611F864}"/>
                </a:ext>
              </a:extLst>
            </p:cNvPr>
            <p:cNvCxnSpPr>
              <a:cxnSpLocks/>
            </p:cNvCxnSpPr>
            <p:nvPr/>
          </p:nvCxnSpPr>
          <p:spPr>
            <a:xfrm>
              <a:off x="6908930" y="3999926"/>
              <a:ext cx="1246939" cy="0"/>
            </a:xfrm>
            <a:prstGeom prst="line">
              <a:avLst/>
            </a:prstGeom>
            <a:ln w="28575"/>
          </p:spPr>
          <p:style>
            <a:lnRef idx="1">
              <a:schemeClr val="dk1"/>
            </a:lnRef>
            <a:fillRef idx="0">
              <a:schemeClr val="dk1"/>
            </a:fillRef>
            <a:effectRef idx="0">
              <a:schemeClr val="dk1"/>
            </a:effectRef>
            <a:fontRef idx="minor">
              <a:schemeClr val="tx1"/>
            </a:fontRef>
          </p:style>
        </p:cxnSp>
      </p:grpSp>
      <p:grpSp>
        <p:nvGrpSpPr>
          <p:cNvPr id="93" name="Group 92">
            <a:extLst>
              <a:ext uri="{FF2B5EF4-FFF2-40B4-BE49-F238E27FC236}">
                <a16:creationId xmlns:a16="http://schemas.microsoft.com/office/drawing/2014/main" id="{F405B11D-9E18-48E0-9D01-9E13256E3B84}"/>
              </a:ext>
            </a:extLst>
          </p:cNvPr>
          <p:cNvGrpSpPr/>
          <p:nvPr/>
        </p:nvGrpSpPr>
        <p:grpSpPr>
          <a:xfrm>
            <a:off x="6900138" y="5545687"/>
            <a:ext cx="1246939" cy="1260000"/>
            <a:chOff x="6908930" y="3157197"/>
            <a:chExt cx="1246939" cy="1260000"/>
          </a:xfrm>
        </p:grpSpPr>
        <p:cxnSp>
          <p:nvCxnSpPr>
            <p:cNvPr id="94" name="Gerader Verbinder 17">
              <a:extLst>
                <a:ext uri="{FF2B5EF4-FFF2-40B4-BE49-F238E27FC236}">
                  <a16:creationId xmlns:a16="http://schemas.microsoft.com/office/drawing/2014/main" id="{3D8E31B7-D8D2-490B-B59B-E803037235B8}"/>
                </a:ext>
              </a:extLst>
            </p:cNvPr>
            <p:cNvCxnSpPr>
              <a:cxnSpLocks/>
            </p:cNvCxnSpPr>
            <p:nvPr/>
          </p:nvCxnSpPr>
          <p:spPr>
            <a:xfrm>
              <a:off x="7322886" y="3157197"/>
              <a:ext cx="0" cy="126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95" name="Gerader Verbinder 18">
              <a:extLst>
                <a:ext uri="{FF2B5EF4-FFF2-40B4-BE49-F238E27FC236}">
                  <a16:creationId xmlns:a16="http://schemas.microsoft.com/office/drawing/2014/main" id="{E92068B1-B26B-49D9-9AE7-DB0F9905E95A}"/>
                </a:ext>
              </a:extLst>
            </p:cNvPr>
            <p:cNvCxnSpPr>
              <a:cxnSpLocks/>
            </p:cNvCxnSpPr>
            <p:nvPr/>
          </p:nvCxnSpPr>
          <p:spPr>
            <a:xfrm>
              <a:off x="7748967" y="3157197"/>
              <a:ext cx="0" cy="126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101" name="Gerader Verbinder 19">
              <a:extLst>
                <a:ext uri="{FF2B5EF4-FFF2-40B4-BE49-F238E27FC236}">
                  <a16:creationId xmlns:a16="http://schemas.microsoft.com/office/drawing/2014/main" id="{FFD96580-6F7E-4386-9B64-BB090ED8C2B2}"/>
                </a:ext>
              </a:extLst>
            </p:cNvPr>
            <p:cNvCxnSpPr>
              <a:cxnSpLocks/>
            </p:cNvCxnSpPr>
            <p:nvPr/>
          </p:nvCxnSpPr>
          <p:spPr>
            <a:xfrm>
              <a:off x="6908930" y="3572089"/>
              <a:ext cx="124693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35" name="Gerader Verbinder 20">
              <a:extLst>
                <a:ext uri="{FF2B5EF4-FFF2-40B4-BE49-F238E27FC236}">
                  <a16:creationId xmlns:a16="http://schemas.microsoft.com/office/drawing/2014/main" id="{D8A57557-DBD1-448E-AE0B-D212618D06BB}"/>
                </a:ext>
              </a:extLst>
            </p:cNvPr>
            <p:cNvCxnSpPr>
              <a:cxnSpLocks/>
            </p:cNvCxnSpPr>
            <p:nvPr/>
          </p:nvCxnSpPr>
          <p:spPr>
            <a:xfrm>
              <a:off x="6908930" y="3999926"/>
              <a:ext cx="1246939"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141" name="TextBox 140">
            <a:extLst>
              <a:ext uri="{FF2B5EF4-FFF2-40B4-BE49-F238E27FC236}">
                <a16:creationId xmlns:a16="http://schemas.microsoft.com/office/drawing/2014/main" id="{2014BE90-E47A-41CE-80D7-465AFBEC01B4}"/>
              </a:ext>
            </a:extLst>
          </p:cNvPr>
          <p:cNvSpPr txBox="1"/>
          <p:nvPr/>
        </p:nvSpPr>
        <p:spPr>
          <a:xfrm>
            <a:off x="7364807" y="3548670"/>
            <a:ext cx="324655" cy="477054"/>
          </a:xfrm>
          <a:prstGeom prst="rect">
            <a:avLst/>
          </a:prstGeom>
          <a:noFill/>
        </p:spPr>
        <p:txBody>
          <a:bodyPr wrap="square" rtlCol="0">
            <a:spAutoFit/>
          </a:bodyPr>
          <a:lstStyle/>
          <a:p>
            <a:pPr algn="ctr"/>
            <a:r>
              <a:rPr lang="en-GB" sz="2500" dirty="0"/>
              <a:t>+</a:t>
            </a:r>
          </a:p>
        </p:txBody>
      </p:sp>
      <p:sp>
        <p:nvSpPr>
          <p:cNvPr id="142" name="TextBox 141">
            <a:extLst>
              <a:ext uri="{FF2B5EF4-FFF2-40B4-BE49-F238E27FC236}">
                <a16:creationId xmlns:a16="http://schemas.microsoft.com/office/drawing/2014/main" id="{6328B2FD-B695-430D-A760-4A27F288CDBC}"/>
              </a:ext>
            </a:extLst>
          </p:cNvPr>
          <p:cNvSpPr txBox="1"/>
          <p:nvPr/>
        </p:nvSpPr>
        <p:spPr>
          <a:xfrm>
            <a:off x="7353531" y="5946060"/>
            <a:ext cx="324655" cy="477054"/>
          </a:xfrm>
          <a:prstGeom prst="rect">
            <a:avLst/>
          </a:prstGeom>
          <a:noFill/>
        </p:spPr>
        <p:txBody>
          <a:bodyPr wrap="square" rtlCol="0">
            <a:spAutoFit/>
          </a:bodyPr>
          <a:lstStyle/>
          <a:p>
            <a:pPr algn="ctr"/>
            <a:r>
              <a:rPr lang="en-GB" sz="2500" dirty="0"/>
              <a:t>+</a:t>
            </a:r>
          </a:p>
        </p:txBody>
      </p:sp>
    </p:spTree>
    <p:extLst>
      <p:ext uri="{BB962C8B-B14F-4D97-AF65-F5344CB8AC3E}">
        <p14:creationId xmlns:p14="http://schemas.microsoft.com/office/powerpoint/2010/main" val="495519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8C8C8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14E9E9-4A3F-4F05-8E1B-1A44006B7C5C}"/>
              </a:ext>
            </a:extLst>
          </p:cNvPr>
          <p:cNvSpPr txBox="1"/>
          <p:nvPr/>
        </p:nvSpPr>
        <p:spPr>
          <a:xfrm>
            <a:off x="930111" y="980580"/>
            <a:ext cx="10331778" cy="707886"/>
          </a:xfrm>
          <a:prstGeom prst="rect">
            <a:avLst/>
          </a:prstGeom>
          <a:noFill/>
        </p:spPr>
        <p:txBody>
          <a:bodyPr wrap="square" rtlCol="0">
            <a:spAutoFit/>
          </a:bodyPr>
          <a:lstStyle/>
          <a:p>
            <a:pPr algn="ctr"/>
            <a:r>
              <a:rPr lang="en-GB" sz="4000" dirty="0" err="1">
                <a:solidFill>
                  <a:schemeClr val="bg1"/>
                </a:solidFill>
              </a:rPr>
              <a:t>Übung</a:t>
            </a:r>
            <a:r>
              <a:rPr lang="en-GB" sz="4000" dirty="0">
                <a:solidFill>
                  <a:schemeClr val="bg1"/>
                </a:solidFill>
              </a:rPr>
              <a:t> </a:t>
            </a:r>
            <a:r>
              <a:rPr lang="en-GB" sz="4000" dirty="0" err="1">
                <a:solidFill>
                  <a:schemeClr val="bg1"/>
                </a:solidFill>
              </a:rPr>
              <a:t>geschafft</a:t>
            </a:r>
            <a:r>
              <a:rPr lang="en-GB" sz="4000" dirty="0">
                <a:solidFill>
                  <a:schemeClr val="bg1"/>
                </a:solidFill>
              </a:rPr>
              <a:t>!</a:t>
            </a:r>
          </a:p>
        </p:txBody>
      </p:sp>
      <p:sp>
        <p:nvSpPr>
          <p:cNvPr id="2" name="TextBox 1">
            <a:extLst>
              <a:ext uri="{FF2B5EF4-FFF2-40B4-BE49-F238E27FC236}">
                <a16:creationId xmlns:a16="http://schemas.microsoft.com/office/drawing/2014/main" id="{092E6DE1-5317-43ED-B1A4-05F29189A780}"/>
              </a:ext>
            </a:extLst>
          </p:cNvPr>
          <p:cNvSpPr txBox="1"/>
          <p:nvPr/>
        </p:nvSpPr>
        <p:spPr>
          <a:xfrm>
            <a:off x="1150070" y="2398929"/>
            <a:ext cx="9235126" cy="4493538"/>
          </a:xfrm>
          <a:prstGeom prst="rect">
            <a:avLst/>
          </a:prstGeom>
          <a:noFill/>
        </p:spPr>
        <p:txBody>
          <a:bodyPr wrap="square" rtlCol="0">
            <a:spAutoFit/>
          </a:bodyPr>
          <a:lstStyle/>
          <a:p>
            <a:r>
              <a:rPr lang="en-GB" sz="2200" dirty="0"/>
              <a:t>Sie </a:t>
            </a:r>
            <a:r>
              <a:rPr lang="en-GB" sz="2200" dirty="0" err="1"/>
              <a:t>haben</a:t>
            </a:r>
            <a:r>
              <a:rPr lang="en-GB" sz="2200" dirty="0"/>
              <a:t> die </a:t>
            </a:r>
            <a:r>
              <a:rPr lang="en-GB" sz="2200" dirty="0" err="1"/>
              <a:t>Übungsaufgaben</a:t>
            </a:r>
            <a:r>
              <a:rPr lang="en-GB" sz="2200" dirty="0"/>
              <a:t> </a:t>
            </a:r>
            <a:r>
              <a:rPr lang="en-GB" sz="2200" dirty="0" err="1"/>
              <a:t>erfolgreich</a:t>
            </a:r>
            <a:r>
              <a:rPr lang="en-GB" sz="2200" dirty="0"/>
              <a:t> </a:t>
            </a:r>
            <a:r>
              <a:rPr lang="en-GB" sz="2200" dirty="0" err="1"/>
              <a:t>abgeschlossen</a:t>
            </a:r>
            <a:r>
              <a:rPr lang="en-GB" sz="2200" dirty="0"/>
              <a:t>. </a:t>
            </a:r>
            <a:r>
              <a:rPr lang="en-GB" sz="2200" dirty="0" err="1"/>
              <a:t>Drücken</a:t>
            </a:r>
            <a:r>
              <a:rPr lang="en-GB" sz="2200" dirty="0"/>
              <a:t> Sie </a:t>
            </a:r>
            <a:r>
              <a:rPr lang="en-GB" sz="2200" b="1" dirty="0"/>
              <a:t>“R”</a:t>
            </a:r>
            <a:r>
              <a:rPr lang="en-GB" sz="2200" dirty="0"/>
              <a:t>, um </a:t>
            </a:r>
            <a:r>
              <a:rPr lang="en-GB" sz="2200" dirty="0" err="1"/>
              <a:t>nochmal</a:t>
            </a:r>
            <a:r>
              <a:rPr lang="en-GB" sz="2200" dirty="0"/>
              <a:t> </a:t>
            </a:r>
            <a:r>
              <a:rPr lang="en-GB" sz="2200" dirty="0" err="1"/>
              <a:t>zu</a:t>
            </a:r>
            <a:r>
              <a:rPr lang="en-GB" sz="2200" dirty="0"/>
              <a:t> </a:t>
            </a:r>
            <a:r>
              <a:rPr lang="en-GB" sz="2200" b="1" dirty="0" err="1"/>
              <a:t>üben</a:t>
            </a:r>
            <a:r>
              <a:rPr lang="en-GB" sz="2200" dirty="0"/>
              <a:t>. </a:t>
            </a:r>
          </a:p>
          <a:p>
            <a:endParaRPr lang="en-GB" sz="2200" dirty="0"/>
          </a:p>
          <a:p>
            <a:r>
              <a:rPr lang="en-GB" sz="2200" b="1" dirty="0"/>
              <a:t>Bevor </a:t>
            </a:r>
            <a:r>
              <a:rPr lang="en-GB" sz="2200" b="1" dirty="0" err="1"/>
              <a:t>sie</a:t>
            </a:r>
            <a:r>
              <a:rPr lang="en-GB" sz="2200" b="1" dirty="0"/>
              <a:t> </a:t>
            </a:r>
            <a:r>
              <a:rPr lang="en-GB" sz="2200" b="1" dirty="0" err="1"/>
              <a:t>mit</a:t>
            </a:r>
            <a:r>
              <a:rPr lang="en-GB" sz="2200" b="1" dirty="0"/>
              <a:t> den </a:t>
            </a:r>
            <a:r>
              <a:rPr lang="en-GB" sz="2200" b="1" dirty="0" err="1"/>
              <a:t>richtigen</a:t>
            </a:r>
            <a:r>
              <a:rPr lang="en-GB" sz="2200" b="1" dirty="0"/>
              <a:t> </a:t>
            </a:r>
            <a:r>
              <a:rPr lang="en-GB" sz="2200" b="1" dirty="0" err="1"/>
              <a:t>Aufgaben</a:t>
            </a:r>
            <a:r>
              <a:rPr lang="en-GB" sz="2200" b="1" dirty="0"/>
              <a:t> </a:t>
            </a:r>
            <a:r>
              <a:rPr lang="en-GB" sz="2200" b="1" dirty="0" err="1"/>
              <a:t>beginnen</a:t>
            </a:r>
            <a:r>
              <a:rPr lang="en-GB" sz="2200" b="1" dirty="0"/>
              <a:t>, </a:t>
            </a:r>
            <a:r>
              <a:rPr lang="en-GB" sz="2200" b="1" dirty="0" err="1"/>
              <a:t>noch</a:t>
            </a:r>
            <a:r>
              <a:rPr lang="en-GB" sz="2200" b="1" dirty="0"/>
              <a:t> </a:t>
            </a:r>
            <a:r>
              <a:rPr lang="en-GB" sz="2200" b="1" dirty="0" err="1"/>
              <a:t>einige</a:t>
            </a:r>
            <a:r>
              <a:rPr lang="en-GB" sz="2200" b="1" dirty="0"/>
              <a:t> </a:t>
            </a:r>
            <a:r>
              <a:rPr lang="en-GB" sz="2200" b="1" dirty="0" err="1"/>
              <a:t>Anmerkungen</a:t>
            </a:r>
            <a:r>
              <a:rPr lang="en-GB" sz="2200" b="1" dirty="0"/>
              <a:t>:</a:t>
            </a:r>
          </a:p>
          <a:p>
            <a:pPr marL="285750" indent="-285750">
              <a:buFontTx/>
              <a:buChar char="-"/>
            </a:pPr>
            <a:r>
              <a:rPr lang="en-GB" sz="2200" dirty="0"/>
              <a:t>Sie </a:t>
            </a:r>
            <a:r>
              <a:rPr lang="en-GB" sz="2200" dirty="0" err="1"/>
              <a:t>erhalten</a:t>
            </a:r>
            <a:r>
              <a:rPr lang="en-GB" sz="2200" dirty="0"/>
              <a:t> </a:t>
            </a:r>
            <a:r>
              <a:rPr lang="en-GB" sz="2200" dirty="0" err="1"/>
              <a:t>jetzt</a:t>
            </a:r>
            <a:r>
              <a:rPr lang="en-GB" sz="2200" dirty="0"/>
              <a:t> </a:t>
            </a:r>
            <a:r>
              <a:rPr lang="en-GB" sz="2200" dirty="0" err="1"/>
              <a:t>kein</a:t>
            </a:r>
            <a:r>
              <a:rPr lang="en-GB" sz="2200" dirty="0"/>
              <a:t> Feedback </a:t>
            </a:r>
            <a:r>
              <a:rPr lang="en-GB" sz="2200" dirty="0" err="1"/>
              <a:t>mehr</a:t>
            </a:r>
            <a:r>
              <a:rPr lang="en-GB" sz="2200" dirty="0"/>
              <a:t>.</a:t>
            </a:r>
          </a:p>
          <a:p>
            <a:pPr marL="285750" indent="-285750">
              <a:buFontTx/>
              <a:buChar char="-"/>
            </a:pPr>
            <a:r>
              <a:rPr lang="en-GB" sz="2200" dirty="0" err="1"/>
              <a:t>Merken</a:t>
            </a:r>
            <a:r>
              <a:rPr lang="en-GB" sz="2200" dirty="0"/>
              <a:t> Sie </a:t>
            </a:r>
            <a:r>
              <a:rPr lang="en-GB" sz="2200" dirty="0" err="1"/>
              <a:t>sich</a:t>
            </a:r>
            <a:r>
              <a:rPr lang="en-GB" sz="2200" dirty="0"/>
              <a:t> alle </a:t>
            </a:r>
            <a:r>
              <a:rPr lang="en-GB" sz="2200" dirty="0" err="1"/>
              <a:t>Zahlen</a:t>
            </a:r>
            <a:r>
              <a:rPr lang="en-GB" sz="2200" dirty="0"/>
              <a:t> und </a:t>
            </a:r>
            <a:r>
              <a:rPr lang="en-GB" sz="2200" dirty="0" err="1"/>
              <a:t>ihre</a:t>
            </a:r>
            <a:r>
              <a:rPr lang="en-GB" sz="2200" dirty="0"/>
              <a:t> </a:t>
            </a:r>
            <a:r>
              <a:rPr lang="en-GB" sz="2200" dirty="0" err="1"/>
              <a:t>Positionen</a:t>
            </a:r>
            <a:endParaRPr lang="en-GB" sz="2200" dirty="0"/>
          </a:p>
          <a:p>
            <a:pPr marL="285750" indent="-285750">
              <a:buFontTx/>
              <a:buChar char="-"/>
            </a:pPr>
            <a:r>
              <a:rPr lang="en-GB" sz="2200" dirty="0" err="1"/>
              <a:t>Wenn</a:t>
            </a:r>
            <a:r>
              <a:rPr lang="en-GB" sz="2200" dirty="0"/>
              <a:t> die </a:t>
            </a:r>
            <a:r>
              <a:rPr lang="en-GB" sz="2200" dirty="0" err="1"/>
              <a:t>Zahl</a:t>
            </a:r>
            <a:r>
              <a:rPr lang="en-GB" sz="2200" dirty="0"/>
              <a:t> </a:t>
            </a:r>
            <a:r>
              <a:rPr lang="en-GB" sz="2200" dirty="0" err="1"/>
              <a:t>nach</a:t>
            </a:r>
            <a:r>
              <a:rPr lang="en-GB" sz="2200" dirty="0"/>
              <a:t> </a:t>
            </a:r>
            <a:r>
              <a:rPr lang="en-GB" sz="2200" dirty="0" err="1"/>
              <a:t>dem</a:t>
            </a:r>
            <a:r>
              <a:rPr lang="en-GB" sz="2200" dirty="0"/>
              <a:t> </a:t>
            </a:r>
            <a:r>
              <a:rPr lang="en-GB" sz="2200" dirty="0" err="1"/>
              <a:t>Fragezeichen</a:t>
            </a:r>
            <a:r>
              <a:rPr lang="en-GB" sz="2200" dirty="0"/>
              <a:t> </a:t>
            </a:r>
            <a:r>
              <a:rPr lang="en-GB" sz="2200" dirty="0" err="1"/>
              <a:t>vorher</a:t>
            </a:r>
            <a:r>
              <a:rPr lang="en-GB" sz="2200" dirty="0"/>
              <a:t> in </a:t>
            </a:r>
            <a:r>
              <a:rPr lang="en-GB" sz="2200" dirty="0" err="1"/>
              <a:t>genau</a:t>
            </a:r>
            <a:r>
              <a:rPr lang="en-GB" sz="2200" dirty="0"/>
              <a:t> </a:t>
            </a:r>
            <a:r>
              <a:rPr lang="en-GB" sz="2200" dirty="0" err="1"/>
              <a:t>dieser</a:t>
            </a:r>
            <a:r>
              <a:rPr lang="en-GB" sz="2200" dirty="0"/>
              <a:t> Position </a:t>
            </a:r>
            <a:r>
              <a:rPr lang="en-GB" sz="2200" dirty="0" err="1"/>
              <a:t>gezeigt</a:t>
            </a:r>
            <a:r>
              <a:rPr lang="en-GB" sz="2200" dirty="0"/>
              <a:t> </a:t>
            </a:r>
            <a:r>
              <a:rPr lang="en-GB" sz="2200" dirty="0" err="1"/>
              <a:t>wurde</a:t>
            </a:r>
            <a:r>
              <a:rPr lang="en-GB" sz="2200" dirty="0"/>
              <a:t>, </a:t>
            </a:r>
            <a:r>
              <a:rPr lang="en-GB" sz="2200" dirty="0" err="1"/>
              <a:t>drücken</a:t>
            </a:r>
            <a:r>
              <a:rPr lang="en-GB" sz="2200" dirty="0"/>
              <a:t> </a:t>
            </a:r>
            <a:r>
              <a:rPr lang="en-GB" sz="2200" dirty="0" err="1"/>
              <a:t>sie</a:t>
            </a:r>
            <a:r>
              <a:rPr lang="en-GB" sz="2200" dirty="0"/>
              <a:t> die </a:t>
            </a:r>
            <a:r>
              <a:rPr lang="en-GB" sz="2200" b="1" dirty="0" err="1"/>
              <a:t>grün</a:t>
            </a:r>
            <a:r>
              <a:rPr lang="en-GB" sz="2200" b="1" dirty="0"/>
              <a:t> </a:t>
            </a:r>
            <a:r>
              <a:rPr lang="en-GB" sz="2200" dirty="0" err="1"/>
              <a:t>eingefärbte</a:t>
            </a:r>
            <a:r>
              <a:rPr lang="en-GB" sz="2200" dirty="0"/>
              <a:t> </a:t>
            </a:r>
            <a:r>
              <a:rPr lang="en-GB" sz="2200" dirty="0" err="1"/>
              <a:t>Seite</a:t>
            </a:r>
            <a:r>
              <a:rPr lang="en-GB" sz="2200" dirty="0"/>
              <a:t>.</a:t>
            </a:r>
          </a:p>
          <a:p>
            <a:pPr marL="285750" indent="-285750">
              <a:buFontTx/>
              <a:buChar char="-"/>
            </a:pPr>
            <a:r>
              <a:rPr lang="en-GB" sz="2200" dirty="0" err="1"/>
              <a:t>Drücken</a:t>
            </a:r>
            <a:r>
              <a:rPr lang="en-GB" sz="2200" dirty="0"/>
              <a:t> Sie erst </a:t>
            </a:r>
            <a:r>
              <a:rPr lang="en-GB" sz="2200" dirty="0" err="1"/>
              <a:t>eine</a:t>
            </a:r>
            <a:r>
              <a:rPr lang="en-GB" sz="2200" dirty="0"/>
              <a:t> Taste, </a:t>
            </a:r>
            <a:r>
              <a:rPr lang="en-GB" sz="2200" dirty="0" err="1"/>
              <a:t>nachdem</a:t>
            </a:r>
            <a:r>
              <a:rPr lang="en-GB" sz="2200" dirty="0"/>
              <a:t> </a:t>
            </a:r>
            <a:r>
              <a:rPr lang="en-GB" sz="2200" dirty="0" err="1"/>
              <a:t>präsentiert</a:t>
            </a:r>
            <a:r>
              <a:rPr lang="en-GB" sz="2200" dirty="0"/>
              <a:t> </a:t>
            </a:r>
            <a:r>
              <a:rPr lang="en-GB" sz="2200" dirty="0" err="1"/>
              <a:t>wurde</a:t>
            </a:r>
            <a:r>
              <a:rPr lang="en-GB" sz="2200" dirty="0"/>
              <a:t>, </a:t>
            </a:r>
            <a:r>
              <a:rPr lang="en-GB" sz="2200" dirty="0" err="1"/>
              <a:t>ob</a:t>
            </a:r>
            <a:r>
              <a:rPr lang="en-GB" sz="2200" dirty="0"/>
              <a:t> links </a:t>
            </a:r>
            <a:r>
              <a:rPr lang="en-GB" sz="2200" dirty="0" err="1"/>
              <a:t>oder</a:t>
            </a:r>
            <a:r>
              <a:rPr lang="en-GB" sz="2200" dirty="0"/>
              <a:t> </a:t>
            </a:r>
            <a:r>
              <a:rPr lang="en-GB" sz="2200" dirty="0" err="1"/>
              <a:t>rechts</a:t>
            </a:r>
            <a:r>
              <a:rPr lang="en-GB" sz="2200" dirty="0"/>
              <a:t> </a:t>
            </a:r>
            <a:r>
              <a:rPr lang="en-GB" sz="2200" dirty="0" err="1"/>
              <a:t>für</a:t>
            </a:r>
            <a:r>
              <a:rPr lang="en-GB" sz="2200" dirty="0"/>
              <a:t> </a:t>
            </a:r>
            <a:r>
              <a:rPr lang="en-GB" sz="2200" dirty="0" err="1"/>
              <a:t>eine</a:t>
            </a:r>
            <a:r>
              <a:rPr lang="en-GB" sz="2200" dirty="0"/>
              <a:t> </a:t>
            </a:r>
            <a:r>
              <a:rPr lang="en-GB" sz="2200" dirty="0" err="1"/>
              <a:t>wiederholte</a:t>
            </a:r>
            <a:r>
              <a:rPr lang="en-GB" sz="2200" dirty="0"/>
              <a:t> </a:t>
            </a:r>
            <a:r>
              <a:rPr lang="en-GB" sz="2200" dirty="0" err="1"/>
              <a:t>Präsentation</a:t>
            </a:r>
            <a:r>
              <a:rPr lang="en-GB" sz="2200" dirty="0"/>
              <a:t> </a:t>
            </a:r>
            <a:r>
              <a:rPr lang="en-GB" sz="2200" dirty="0" err="1"/>
              <a:t>steht</a:t>
            </a:r>
            <a:r>
              <a:rPr lang="en-GB" sz="2200" dirty="0"/>
              <a:t>.</a:t>
            </a:r>
          </a:p>
          <a:p>
            <a:pPr marL="285750" indent="-285750">
              <a:buFontTx/>
              <a:buChar char="-"/>
            </a:pPr>
            <a:r>
              <a:rPr lang="en-GB" sz="2200" dirty="0" err="1"/>
              <a:t>Legen</a:t>
            </a:r>
            <a:r>
              <a:rPr lang="en-GB" sz="2200" dirty="0"/>
              <a:t> Sie </a:t>
            </a:r>
            <a:r>
              <a:rPr lang="en-GB" sz="2200" dirty="0" err="1"/>
              <a:t>Ihren</a:t>
            </a:r>
            <a:r>
              <a:rPr lang="en-GB" sz="2200" dirty="0"/>
              <a:t> </a:t>
            </a:r>
            <a:r>
              <a:rPr lang="en-GB" sz="2200" dirty="0" err="1"/>
              <a:t>linken</a:t>
            </a:r>
            <a:r>
              <a:rPr lang="en-GB" sz="2200" dirty="0"/>
              <a:t> </a:t>
            </a:r>
            <a:r>
              <a:rPr lang="en-GB" sz="2200" dirty="0" err="1"/>
              <a:t>Zeigefinger</a:t>
            </a:r>
            <a:r>
              <a:rPr lang="en-GB" sz="2200" dirty="0"/>
              <a:t> auf “C” und </a:t>
            </a:r>
            <a:r>
              <a:rPr lang="en-GB" sz="2200" dirty="0" err="1"/>
              <a:t>ihren</a:t>
            </a:r>
            <a:r>
              <a:rPr lang="en-GB" sz="2200" dirty="0"/>
              <a:t> </a:t>
            </a:r>
            <a:r>
              <a:rPr lang="en-GB" sz="2200" dirty="0" err="1"/>
              <a:t>rechten</a:t>
            </a:r>
            <a:r>
              <a:rPr lang="en-GB" sz="2200" dirty="0"/>
              <a:t> </a:t>
            </a:r>
            <a:r>
              <a:rPr lang="en-GB" sz="2200" dirty="0" err="1"/>
              <a:t>Zeigefinger</a:t>
            </a:r>
            <a:r>
              <a:rPr lang="en-GB" sz="2200" dirty="0"/>
              <a:t> auf “M”.</a:t>
            </a:r>
          </a:p>
          <a:p>
            <a:pPr marL="285750" indent="-285750">
              <a:buFontTx/>
              <a:buChar char="-"/>
            </a:pPr>
            <a:r>
              <a:rPr lang="en-GB" sz="2200" dirty="0" err="1"/>
              <a:t>Arbeiten</a:t>
            </a:r>
            <a:r>
              <a:rPr lang="en-GB" sz="2200" dirty="0"/>
              <a:t> Sie so schnell und </a:t>
            </a:r>
            <a:r>
              <a:rPr lang="en-GB" sz="2200" dirty="0" err="1"/>
              <a:t>genau</a:t>
            </a:r>
            <a:r>
              <a:rPr lang="en-GB" sz="2200" dirty="0"/>
              <a:t> </a:t>
            </a:r>
            <a:r>
              <a:rPr lang="en-GB" sz="2200" dirty="0" err="1"/>
              <a:t>wie</a:t>
            </a:r>
            <a:r>
              <a:rPr lang="en-GB" sz="2200" dirty="0"/>
              <a:t> </a:t>
            </a:r>
            <a:r>
              <a:rPr lang="en-GB" sz="2200" dirty="0" err="1"/>
              <a:t>möglich</a:t>
            </a:r>
            <a:r>
              <a:rPr lang="en-GB" sz="2200" dirty="0"/>
              <a:t>.</a:t>
            </a:r>
          </a:p>
        </p:txBody>
      </p:sp>
      <p:sp>
        <p:nvSpPr>
          <p:cNvPr id="7" name="Arrow: Right 6">
            <a:extLst>
              <a:ext uri="{FF2B5EF4-FFF2-40B4-BE49-F238E27FC236}">
                <a16:creationId xmlns:a16="http://schemas.microsoft.com/office/drawing/2014/main" id="{784F209F-6D72-49BB-AC48-BB1A27F15C80}"/>
              </a:ext>
            </a:extLst>
          </p:cNvPr>
          <p:cNvSpPr/>
          <p:nvPr/>
        </p:nvSpPr>
        <p:spPr>
          <a:xfrm>
            <a:off x="10403341" y="6220823"/>
            <a:ext cx="1785150" cy="637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err="1"/>
              <a:t>Starten</a:t>
            </a:r>
            <a:r>
              <a:rPr lang="en-GB" sz="1500" dirty="0"/>
              <a:t> </a:t>
            </a:r>
            <a:r>
              <a:rPr lang="en-GB" sz="1500" dirty="0" err="1"/>
              <a:t>mit</a:t>
            </a:r>
            <a:r>
              <a:rPr lang="en-GB" sz="1500" dirty="0"/>
              <a:t> “M”</a:t>
            </a:r>
          </a:p>
        </p:txBody>
      </p:sp>
    </p:spTree>
    <p:extLst>
      <p:ext uri="{BB962C8B-B14F-4D97-AF65-F5344CB8AC3E}">
        <p14:creationId xmlns:p14="http://schemas.microsoft.com/office/powerpoint/2010/main" val="3379474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8C8C8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14E9E9-4A3F-4F05-8E1B-1A44006B7C5C}"/>
              </a:ext>
            </a:extLst>
          </p:cNvPr>
          <p:cNvSpPr txBox="1"/>
          <p:nvPr/>
        </p:nvSpPr>
        <p:spPr>
          <a:xfrm>
            <a:off x="635704" y="112450"/>
            <a:ext cx="10783367" cy="3477875"/>
          </a:xfrm>
          <a:prstGeom prst="rect">
            <a:avLst/>
          </a:prstGeom>
          <a:noFill/>
        </p:spPr>
        <p:txBody>
          <a:bodyPr wrap="square" rtlCol="0">
            <a:spAutoFit/>
          </a:bodyPr>
          <a:lstStyle/>
          <a:p>
            <a:r>
              <a:rPr lang="en-GB" sz="2200" dirty="0"/>
              <a:t>Sie </a:t>
            </a:r>
            <a:r>
              <a:rPr lang="en-GB" sz="2200" dirty="0" err="1"/>
              <a:t>sehen</a:t>
            </a:r>
            <a:r>
              <a:rPr lang="en-GB" sz="2200" dirty="0"/>
              <a:t> </a:t>
            </a:r>
            <a:r>
              <a:rPr lang="en-GB" sz="2200" dirty="0" err="1"/>
              <a:t>wieder</a:t>
            </a:r>
            <a:r>
              <a:rPr lang="en-GB" sz="2200" dirty="0"/>
              <a:t> </a:t>
            </a:r>
            <a:r>
              <a:rPr lang="en-GB" sz="2200" dirty="0" err="1"/>
              <a:t>Zahlen</a:t>
            </a:r>
            <a:r>
              <a:rPr lang="en-GB" sz="2200" dirty="0"/>
              <a:t> in </a:t>
            </a:r>
            <a:r>
              <a:rPr lang="en-GB" sz="2200" dirty="0" err="1"/>
              <a:t>jeweils</a:t>
            </a:r>
            <a:r>
              <a:rPr lang="en-GB" sz="2200" dirty="0"/>
              <a:t> </a:t>
            </a:r>
            <a:r>
              <a:rPr lang="en-GB" sz="2200" dirty="0" err="1"/>
              <a:t>einem</a:t>
            </a:r>
            <a:r>
              <a:rPr lang="en-GB" sz="2200" dirty="0"/>
              <a:t> der 3x3 Felder. </a:t>
            </a:r>
            <a:r>
              <a:rPr lang="en-GB" sz="2200" dirty="0" err="1"/>
              <a:t>Merken</a:t>
            </a:r>
            <a:r>
              <a:rPr lang="en-GB" sz="2200" dirty="0"/>
              <a:t> Sie </a:t>
            </a:r>
            <a:r>
              <a:rPr lang="en-GB" sz="2200" dirty="0" err="1"/>
              <a:t>sich</a:t>
            </a:r>
            <a:r>
              <a:rPr lang="en-GB" sz="2200" dirty="0"/>
              <a:t> </a:t>
            </a:r>
            <a:r>
              <a:rPr lang="en-GB" sz="2200" dirty="0" err="1"/>
              <a:t>jede</a:t>
            </a:r>
            <a:r>
              <a:rPr lang="en-GB" sz="2200" dirty="0"/>
              <a:t> </a:t>
            </a:r>
            <a:r>
              <a:rPr lang="en-GB" sz="2200" dirty="0" err="1"/>
              <a:t>Zahl</a:t>
            </a:r>
            <a:r>
              <a:rPr lang="en-GB" sz="2200" dirty="0"/>
              <a:t> und </a:t>
            </a:r>
            <a:r>
              <a:rPr lang="en-GB" sz="2200" dirty="0" err="1"/>
              <a:t>ihre</a:t>
            </a:r>
            <a:r>
              <a:rPr lang="en-GB" sz="2200" dirty="0"/>
              <a:t> Position. Dann </a:t>
            </a:r>
            <a:r>
              <a:rPr lang="en-GB" sz="2200" dirty="0" err="1"/>
              <a:t>sehen</a:t>
            </a:r>
            <a:r>
              <a:rPr lang="en-GB" sz="2200" dirty="0"/>
              <a:t> </a:t>
            </a:r>
            <a:r>
              <a:rPr lang="en-GB" sz="2200" dirty="0" err="1"/>
              <a:t>sie</a:t>
            </a:r>
            <a:r>
              <a:rPr lang="en-GB" sz="2200" dirty="0"/>
              <a:t> </a:t>
            </a:r>
            <a:r>
              <a:rPr lang="en-GB" sz="2200" dirty="0" err="1"/>
              <a:t>nach</a:t>
            </a:r>
            <a:r>
              <a:rPr lang="en-GB" sz="2200" dirty="0"/>
              <a:t> </a:t>
            </a:r>
            <a:r>
              <a:rPr lang="en-GB" sz="2200" dirty="0" err="1"/>
              <a:t>dem</a:t>
            </a:r>
            <a:r>
              <a:rPr lang="en-GB" sz="2200" dirty="0"/>
              <a:t> </a:t>
            </a:r>
            <a:r>
              <a:rPr lang="en-GB" sz="2200" dirty="0" err="1"/>
              <a:t>Fragezeichen</a:t>
            </a:r>
            <a:r>
              <a:rPr lang="en-GB" sz="2200" dirty="0"/>
              <a:t> </a:t>
            </a:r>
            <a:r>
              <a:rPr lang="en-GB" sz="2200" dirty="0" err="1"/>
              <a:t>eine</a:t>
            </a:r>
            <a:r>
              <a:rPr lang="en-GB" sz="2200" dirty="0"/>
              <a:t> </a:t>
            </a:r>
            <a:r>
              <a:rPr lang="en-GB" sz="2200" dirty="0" err="1"/>
              <a:t>weitere</a:t>
            </a:r>
            <a:r>
              <a:rPr lang="en-GB" sz="2200" dirty="0"/>
              <a:t> </a:t>
            </a:r>
            <a:r>
              <a:rPr lang="en-GB" sz="2200" dirty="0" err="1"/>
              <a:t>Zahl</a:t>
            </a:r>
            <a:r>
              <a:rPr lang="en-GB" sz="2200" dirty="0"/>
              <a:t>.</a:t>
            </a:r>
            <a:br>
              <a:rPr lang="en-GB" sz="2200" dirty="0"/>
            </a:br>
            <a:r>
              <a:rPr lang="en-GB" sz="2200" dirty="0" err="1"/>
              <a:t>Entscheiden</a:t>
            </a:r>
            <a:r>
              <a:rPr lang="en-GB" sz="2200" dirty="0"/>
              <a:t> Sie, </a:t>
            </a:r>
            <a:r>
              <a:rPr lang="en-GB" sz="2200" dirty="0" err="1"/>
              <a:t>ob</a:t>
            </a:r>
            <a:r>
              <a:rPr lang="en-GB" sz="2200" dirty="0"/>
              <a:t> </a:t>
            </a:r>
            <a:r>
              <a:rPr lang="en-GB" sz="2200" dirty="0" err="1"/>
              <a:t>diese</a:t>
            </a:r>
            <a:r>
              <a:rPr lang="en-GB" sz="2200" dirty="0"/>
              <a:t> </a:t>
            </a:r>
            <a:r>
              <a:rPr lang="en-GB" sz="2200" dirty="0" err="1"/>
              <a:t>Zahl</a:t>
            </a:r>
            <a:r>
              <a:rPr lang="en-GB" sz="2200" dirty="0"/>
              <a:t> in </a:t>
            </a:r>
            <a:r>
              <a:rPr lang="en-GB" sz="2200" b="1" dirty="0" err="1"/>
              <a:t>genau</a:t>
            </a:r>
            <a:r>
              <a:rPr lang="en-GB" sz="2200" b="1" dirty="0"/>
              <a:t> </a:t>
            </a:r>
            <a:r>
              <a:rPr lang="en-GB" sz="2200" b="1" dirty="0" err="1"/>
              <a:t>dieser</a:t>
            </a:r>
            <a:r>
              <a:rPr lang="en-GB" sz="2200" b="1" dirty="0"/>
              <a:t> Position </a:t>
            </a:r>
            <a:r>
              <a:rPr lang="en-GB" sz="2200" dirty="0" err="1"/>
              <a:t>vorher</a:t>
            </a:r>
            <a:r>
              <a:rPr lang="en-GB" sz="2200" dirty="0"/>
              <a:t> </a:t>
            </a:r>
            <a:r>
              <a:rPr lang="en-GB" sz="2200" dirty="0" err="1"/>
              <a:t>schonmal</a:t>
            </a:r>
            <a:r>
              <a:rPr lang="en-GB" sz="2200" dirty="0"/>
              <a:t> </a:t>
            </a:r>
            <a:r>
              <a:rPr lang="en-GB" sz="2200" dirty="0" err="1"/>
              <a:t>gezeigt</a:t>
            </a:r>
            <a:r>
              <a:rPr lang="en-GB" sz="2200" dirty="0"/>
              <a:t> </a:t>
            </a:r>
            <a:r>
              <a:rPr lang="en-GB" sz="2200" dirty="0" err="1"/>
              <a:t>wurde</a:t>
            </a:r>
            <a:r>
              <a:rPr lang="en-GB" sz="2200" dirty="0"/>
              <a:t>. </a:t>
            </a:r>
          </a:p>
          <a:p>
            <a:endParaRPr lang="en-GB" sz="2200" dirty="0"/>
          </a:p>
          <a:p>
            <a:r>
              <a:rPr lang="de-DE" sz="2200" dirty="0"/>
              <a:t>Falls </a:t>
            </a:r>
            <a:r>
              <a:rPr lang="de-DE" sz="2200" b="1" dirty="0"/>
              <a:t>ja</a:t>
            </a:r>
            <a:r>
              <a:rPr lang="de-DE" sz="2200" dirty="0"/>
              <a:t>, drücken Sie die </a:t>
            </a:r>
            <a:r>
              <a:rPr lang="de-DE" sz="2200" b="1" dirty="0"/>
              <a:t>Taste C </a:t>
            </a:r>
            <a:r>
              <a:rPr lang="de-DE" sz="2200" dirty="0"/>
              <a:t>mit dem </a:t>
            </a:r>
            <a:r>
              <a:rPr lang="de-DE" sz="2200" b="1" dirty="0"/>
              <a:t>linken</a:t>
            </a:r>
            <a:r>
              <a:rPr lang="de-DE" sz="2200" dirty="0"/>
              <a:t> Zeigefinger.</a:t>
            </a:r>
          </a:p>
          <a:p>
            <a:r>
              <a:rPr lang="de-DE" sz="2200" dirty="0"/>
              <a:t>Falls </a:t>
            </a:r>
            <a:r>
              <a:rPr lang="de-DE" sz="2200" b="1" dirty="0"/>
              <a:t>nein</a:t>
            </a:r>
            <a:r>
              <a:rPr lang="de-DE" sz="2200" dirty="0"/>
              <a:t>, drücken Sie die </a:t>
            </a:r>
            <a:r>
              <a:rPr lang="de-DE" sz="2200" b="1" dirty="0"/>
              <a:t>Taste M </a:t>
            </a:r>
            <a:r>
              <a:rPr lang="de-DE" sz="2200" dirty="0"/>
              <a:t>mit dem </a:t>
            </a:r>
            <a:r>
              <a:rPr lang="de-DE" sz="2200" b="1" dirty="0"/>
              <a:t>rechten</a:t>
            </a:r>
            <a:r>
              <a:rPr lang="de-DE" sz="2200" dirty="0"/>
              <a:t> Zeigefinger.</a:t>
            </a:r>
          </a:p>
          <a:p>
            <a:endParaRPr lang="en-GB" sz="2200" dirty="0"/>
          </a:p>
          <a:p>
            <a:r>
              <a:rPr lang="en-GB" sz="2200" dirty="0"/>
              <a:t>Die </a:t>
            </a:r>
            <a:r>
              <a:rPr lang="en-GB" sz="2200" dirty="0" err="1"/>
              <a:t>oben</a:t>
            </a:r>
            <a:r>
              <a:rPr lang="en-GB" sz="2200" dirty="0"/>
              <a:t> </a:t>
            </a:r>
            <a:r>
              <a:rPr lang="en-GB" sz="2200" dirty="0" err="1"/>
              <a:t>angebenen</a:t>
            </a:r>
            <a:r>
              <a:rPr lang="en-GB" sz="2200" dirty="0"/>
              <a:t> </a:t>
            </a:r>
            <a:r>
              <a:rPr lang="en-GB" sz="2200" dirty="0" err="1"/>
              <a:t>Instruktionen</a:t>
            </a:r>
            <a:r>
              <a:rPr lang="en-GB" sz="2200" dirty="0"/>
              <a:t> </a:t>
            </a:r>
            <a:r>
              <a:rPr lang="en-GB" sz="2200" dirty="0" err="1"/>
              <a:t>sind</a:t>
            </a:r>
            <a:r>
              <a:rPr lang="en-GB" sz="2200" dirty="0"/>
              <a:t> nun </a:t>
            </a:r>
            <a:r>
              <a:rPr lang="en-GB" sz="2200" dirty="0" err="1"/>
              <a:t>für</a:t>
            </a:r>
            <a:r>
              <a:rPr lang="en-GB" sz="2200" dirty="0"/>
              <a:t> alle </a:t>
            </a:r>
            <a:r>
              <a:rPr lang="en-GB" sz="2200" dirty="0" err="1"/>
              <a:t>Durchgänge</a:t>
            </a:r>
            <a:r>
              <a:rPr lang="en-GB" sz="2200" dirty="0"/>
              <a:t> </a:t>
            </a:r>
            <a:r>
              <a:rPr lang="en-GB" sz="2200" dirty="0" err="1"/>
              <a:t>gleich</a:t>
            </a:r>
            <a:r>
              <a:rPr lang="en-GB" sz="2200" dirty="0"/>
              <a:t>. </a:t>
            </a:r>
            <a:r>
              <a:rPr lang="en-GB" sz="2200" dirty="0" err="1"/>
              <a:t>Drücken</a:t>
            </a:r>
            <a:r>
              <a:rPr lang="en-GB" sz="2200" dirty="0"/>
              <a:t> Sie </a:t>
            </a:r>
            <a:r>
              <a:rPr lang="en-GB" sz="2200" dirty="0" err="1"/>
              <a:t>daher</a:t>
            </a:r>
            <a:r>
              <a:rPr lang="en-GB" sz="2200" dirty="0"/>
              <a:t> die </a:t>
            </a:r>
            <a:r>
              <a:rPr lang="en-GB" sz="2200" dirty="0" err="1"/>
              <a:t>entsprechende</a:t>
            </a:r>
            <a:r>
              <a:rPr lang="en-GB" sz="2200" dirty="0"/>
              <a:t> Taste </a:t>
            </a:r>
            <a:r>
              <a:rPr lang="en-GB" sz="2200" dirty="0" err="1"/>
              <a:t>sobald</a:t>
            </a:r>
            <a:r>
              <a:rPr lang="en-GB" sz="2200" dirty="0"/>
              <a:t> Sie </a:t>
            </a:r>
            <a:r>
              <a:rPr lang="en-GB" sz="2200" dirty="0" err="1"/>
              <a:t>entschieden</a:t>
            </a:r>
            <a:r>
              <a:rPr lang="en-GB" sz="2200" dirty="0"/>
              <a:t> </a:t>
            </a:r>
            <a:r>
              <a:rPr lang="en-GB" sz="2200" dirty="0" err="1"/>
              <a:t>haben</a:t>
            </a:r>
            <a:r>
              <a:rPr lang="en-GB" sz="2200" dirty="0"/>
              <a:t>, </a:t>
            </a:r>
            <a:r>
              <a:rPr lang="en-GB" sz="2200" dirty="0" err="1"/>
              <a:t>ob</a:t>
            </a:r>
            <a:r>
              <a:rPr lang="en-GB" sz="2200" dirty="0"/>
              <a:t> die </a:t>
            </a:r>
            <a:r>
              <a:rPr lang="en-GB" sz="2200" dirty="0" err="1"/>
              <a:t>Zahl</a:t>
            </a:r>
            <a:r>
              <a:rPr lang="en-GB" sz="2200" dirty="0"/>
              <a:t> </a:t>
            </a:r>
            <a:r>
              <a:rPr lang="en-GB" sz="2200" dirty="0" err="1"/>
              <a:t>wiederholt</a:t>
            </a:r>
            <a:r>
              <a:rPr lang="en-GB" sz="2200" dirty="0"/>
              <a:t> </a:t>
            </a:r>
            <a:r>
              <a:rPr lang="en-GB" sz="2200" dirty="0" err="1"/>
              <a:t>wurde</a:t>
            </a:r>
            <a:r>
              <a:rPr lang="en-GB" sz="2200" dirty="0"/>
              <a:t>, </a:t>
            </a:r>
            <a:r>
              <a:rPr lang="en-GB" sz="2200" dirty="0" err="1"/>
              <a:t>oder</a:t>
            </a:r>
            <a:r>
              <a:rPr lang="en-GB" sz="2200" dirty="0"/>
              <a:t> </a:t>
            </a:r>
            <a:r>
              <a:rPr lang="en-GB" sz="2200" dirty="0" err="1"/>
              <a:t>nicht</a:t>
            </a:r>
            <a:r>
              <a:rPr lang="en-GB" sz="2200" dirty="0"/>
              <a:t>.</a:t>
            </a:r>
          </a:p>
        </p:txBody>
      </p:sp>
      <p:grpSp>
        <p:nvGrpSpPr>
          <p:cNvPr id="21" name="Group 20">
            <a:extLst>
              <a:ext uri="{FF2B5EF4-FFF2-40B4-BE49-F238E27FC236}">
                <a16:creationId xmlns:a16="http://schemas.microsoft.com/office/drawing/2014/main" id="{2E7F8948-4112-40ED-8343-9D19C9D5ABA8}"/>
              </a:ext>
            </a:extLst>
          </p:cNvPr>
          <p:cNvGrpSpPr/>
          <p:nvPr/>
        </p:nvGrpSpPr>
        <p:grpSpPr>
          <a:xfrm>
            <a:off x="1717177" y="3605648"/>
            <a:ext cx="1260000" cy="1260000"/>
            <a:chOff x="2234152" y="3318234"/>
            <a:chExt cx="1260000" cy="1260000"/>
          </a:xfrm>
        </p:grpSpPr>
        <p:grpSp>
          <p:nvGrpSpPr>
            <p:cNvPr id="18" name="Group 17">
              <a:extLst>
                <a:ext uri="{FF2B5EF4-FFF2-40B4-BE49-F238E27FC236}">
                  <a16:creationId xmlns:a16="http://schemas.microsoft.com/office/drawing/2014/main" id="{634670F6-1C27-418A-BA63-EA09D512BAA9}"/>
                </a:ext>
              </a:extLst>
            </p:cNvPr>
            <p:cNvGrpSpPr/>
            <p:nvPr/>
          </p:nvGrpSpPr>
          <p:grpSpPr>
            <a:xfrm>
              <a:off x="2234152" y="3318234"/>
              <a:ext cx="1260000" cy="1260000"/>
              <a:chOff x="2290713" y="3242561"/>
              <a:chExt cx="1818854" cy="1800000"/>
            </a:xfrm>
          </p:grpSpPr>
          <p:sp>
            <p:nvSpPr>
              <p:cNvPr id="7" name="Rechteck 16">
                <a:extLst>
                  <a:ext uri="{FF2B5EF4-FFF2-40B4-BE49-F238E27FC236}">
                    <a16:creationId xmlns:a16="http://schemas.microsoft.com/office/drawing/2014/main" id="{38AF6087-D8FC-4E7B-B296-0175DD69B82D}"/>
                  </a:ext>
                </a:extLst>
              </p:cNvPr>
              <p:cNvSpPr/>
              <p:nvPr/>
            </p:nvSpPr>
            <p:spPr>
              <a:xfrm>
                <a:off x="2309567" y="3242561"/>
                <a:ext cx="1800000" cy="180000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cxnSp>
            <p:nvCxnSpPr>
              <p:cNvPr id="8" name="Gerader Verbinder 17">
                <a:extLst>
                  <a:ext uri="{FF2B5EF4-FFF2-40B4-BE49-F238E27FC236}">
                    <a16:creationId xmlns:a16="http://schemas.microsoft.com/office/drawing/2014/main" id="{EC5CD337-AF87-42B7-B6D5-38174A5C8C9A}"/>
                  </a:ext>
                </a:extLst>
              </p:cNvPr>
              <p:cNvCxnSpPr>
                <a:cxnSpLocks/>
              </p:cNvCxnSpPr>
              <p:nvPr/>
            </p:nvCxnSpPr>
            <p:spPr>
              <a:xfrm>
                <a:off x="2888273"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Gerader Verbinder 18">
                <a:extLst>
                  <a:ext uri="{FF2B5EF4-FFF2-40B4-BE49-F238E27FC236}">
                    <a16:creationId xmlns:a16="http://schemas.microsoft.com/office/drawing/2014/main" id="{7900033A-B90C-4717-A18E-E59436CACCF9}"/>
                  </a:ext>
                </a:extLst>
              </p:cNvPr>
              <p:cNvCxnSpPr>
                <a:cxnSpLocks/>
              </p:cNvCxnSpPr>
              <p:nvPr/>
            </p:nvCxnSpPr>
            <p:spPr>
              <a:xfrm>
                <a:off x="3503336"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10" name="Gerader Verbinder 19">
                <a:extLst>
                  <a:ext uri="{FF2B5EF4-FFF2-40B4-BE49-F238E27FC236}">
                    <a16:creationId xmlns:a16="http://schemas.microsoft.com/office/drawing/2014/main" id="{1D23231F-0D6C-4337-A946-0813213A1DFE}"/>
                  </a:ext>
                </a:extLst>
              </p:cNvPr>
              <p:cNvCxnSpPr>
                <a:cxnSpLocks/>
              </p:cNvCxnSpPr>
              <p:nvPr/>
            </p:nvCxnSpPr>
            <p:spPr>
              <a:xfrm>
                <a:off x="2290713" y="3835264"/>
                <a:ext cx="18000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1" name="Gerader Verbinder 20">
                <a:extLst>
                  <a:ext uri="{FF2B5EF4-FFF2-40B4-BE49-F238E27FC236}">
                    <a16:creationId xmlns:a16="http://schemas.microsoft.com/office/drawing/2014/main" id="{6799A21C-2F75-4C4F-B8EE-12A0F1726907}"/>
                  </a:ext>
                </a:extLst>
              </p:cNvPr>
              <p:cNvCxnSpPr>
                <a:cxnSpLocks/>
              </p:cNvCxnSpPr>
              <p:nvPr/>
            </p:nvCxnSpPr>
            <p:spPr>
              <a:xfrm>
                <a:off x="2290713" y="4446460"/>
                <a:ext cx="1800000"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20" name="TextBox 19">
              <a:extLst>
                <a:ext uri="{FF2B5EF4-FFF2-40B4-BE49-F238E27FC236}">
                  <a16:creationId xmlns:a16="http://schemas.microsoft.com/office/drawing/2014/main" id="{56789DA2-8CEF-407B-A454-3348BB5BDC35}"/>
                </a:ext>
              </a:extLst>
            </p:cNvPr>
            <p:cNvSpPr txBox="1"/>
            <p:nvPr/>
          </p:nvSpPr>
          <p:spPr>
            <a:xfrm>
              <a:off x="2695762" y="3683909"/>
              <a:ext cx="324655" cy="477054"/>
            </a:xfrm>
            <a:prstGeom prst="rect">
              <a:avLst/>
            </a:prstGeom>
            <a:noFill/>
          </p:spPr>
          <p:txBody>
            <a:bodyPr wrap="square" rtlCol="0">
              <a:spAutoFit/>
            </a:bodyPr>
            <a:lstStyle/>
            <a:p>
              <a:pPr algn="ctr"/>
              <a:r>
                <a:rPr lang="en-GB" sz="2500" dirty="0"/>
                <a:t>+</a:t>
              </a:r>
            </a:p>
          </p:txBody>
        </p:sp>
      </p:grpSp>
      <p:grpSp>
        <p:nvGrpSpPr>
          <p:cNvPr id="22" name="Group 21">
            <a:extLst>
              <a:ext uri="{FF2B5EF4-FFF2-40B4-BE49-F238E27FC236}">
                <a16:creationId xmlns:a16="http://schemas.microsoft.com/office/drawing/2014/main" id="{36BDCCF4-2846-42A8-9114-3B1DBEEF5D42}"/>
              </a:ext>
            </a:extLst>
          </p:cNvPr>
          <p:cNvGrpSpPr/>
          <p:nvPr/>
        </p:nvGrpSpPr>
        <p:grpSpPr>
          <a:xfrm>
            <a:off x="3434968" y="4007595"/>
            <a:ext cx="1260000" cy="1260000"/>
            <a:chOff x="2234152" y="3318234"/>
            <a:chExt cx="1260000" cy="1260000"/>
          </a:xfrm>
        </p:grpSpPr>
        <p:grpSp>
          <p:nvGrpSpPr>
            <p:cNvPr id="23" name="Group 22">
              <a:extLst>
                <a:ext uri="{FF2B5EF4-FFF2-40B4-BE49-F238E27FC236}">
                  <a16:creationId xmlns:a16="http://schemas.microsoft.com/office/drawing/2014/main" id="{757BC579-45FB-449E-B591-756F7ED7FB92}"/>
                </a:ext>
              </a:extLst>
            </p:cNvPr>
            <p:cNvGrpSpPr/>
            <p:nvPr/>
          </p:nvGrpSpPr>
          <p:grpSpPr>
            <a:xfrm>
              <a:off x="2234152" y="3318234"/>
              <a:ext cx="1260000" cy="1260000"/>
              <a:chOff x="2290713" y="3242561"/>
              <a:chExt cx="1818854" cy="1800000"/>
            </a:xfrm>
          </p:grpSpPr>
          <p:sp>
            <p:nvSpPr>
              <p:cNvPr id="25" name="Rechteck 16">
                <a:extLst>
                  <a:ext uri="{FF2B5EF4-FFF2-40B4-BE49-F238E27FC236}">
                    <a16:creationId xmlns:a16="http://schemas.microsoft.com/office/drawing/2014/main" id="{4FC313EF-FF30-4715-BA45-CAEC40E68FE4}"/>
                  </a:ext>
                </a:extLst>
              </p:cNvPr>
              <p:cNvSpPr/>
              <p:nvPr/>
            </p:nvSpPr>
            <p:spPr>
              <a:xfrm>
                <a:off x="2309567" y="3242561"/>
                <a:ext cx="1800000" cy="180000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cxnSp>
            <p:nvCxnSpPr>
              <p:cNvPr id="26" name="Gerader Verbinder 17">
                <a:extLst>
                  <a:ext uri="{FF2B5EF4-FFF2-40B4-BE49-F238E27FC236}">
                    <a16:creationId xmlns:a16="http://schemas.microsoft.com/office/drawing/2014/main" id="{55CA8F22-FE31-4B5F-A85F-A5A71D12C9F6}"/>
                  </a:ext>
                </a:extLst>
              </p:cNvPr>
              <p:cNvCxnSpPr>
                <a:cxnSpLocks/>
              </p:cNvCxnSpPr>
              <p:nvPr/>
            </p:nvCxnSpPr>
            <p:spPr>
              <a:xfrm>
                <a:off x="2888273"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27" name="Gerader Verbinder 18">
                <a:extLst>
                  <a:ext uri="{FF2B5EF4-FFF2-40B4-BE49-F238E27FC236}">
                    <a16:creationId xmlns:a16="http://schemas.microsoft.com/office/drawing/2014/main" id="{EC115465-192B-4468-B7F0-D1B7DA9F7CDE}"/>
                  </a:ext>
                </a:extLst>
              </p:cNvPr>
              <p:cNvCxnSpPr>
                <a:cxnSpLocks/>
              </p:cNvCxnSpPr>
              <p:nvPr/>
            </p:nvCxnSpPr>
            <p:spPr>
              <a:xfrm>
                <a:off x="3503336"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28" name="Gerader Verbinder 19">
                <a:extLst>
                  <a:ext uri="{FF2B5EF4-FFF2-40B4-BE49-F238E27FC236}">
                    <a16:creationId xmlns:a16="http://schemas.microsoft.com/office/drawing/2014/main" id="{A080B010-49FE-463F-8D9E-D85D119DF693}"/>
                  </a:ext>
                </a:extLst>
              </p:cNvPr>
              <p:cNvCxnSpPr>
                <a:cxnSpLocks/>
              </p:cNvCxnSpPr>
              <p:nvPr/>
            </p:nvCxnSpPr>
            <p:spPr>
              <a:xfrm>
                <a:off x="2290713" y="3835264"/>
                <a:ext cx="18000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9" name="Gerader Verbinder 20">
                <a:extLst>
                  <a:ext uri="{FF2B5EF4-FFF2-40B4-BE49-F238E27FC236}">
                    <a16:creationId xmlns:a16="http://schemas.microsoft.com/office/drawing/2014/main" id="{CAAAC883-BF80-459E-A22B-7B9397F49EB7}"/>
                  </a:ext>
                </a:extLst>
              </p:cNvPr>
              <p:cNvCxnSpPr>
                <a:cxnSpLocks/>
              </p:cNvCxnSpPr>
              <p:nvPr/>
            </p:nvCxnSpPr>
            <p:spPr>
              <a:xfrm>
                <a:off x="2290713" y="4446460"/>
                <a:ext cx="1800000"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24" name="TextBox 23">
              <a:extLst>
                <a:ext uri="{FF2B5EF4-FFF2-40B4-BE49-F238E27FC236}">
                  <a16:creationId xmlns:a16="http://schemas.microsoft.com/office/drawing/2014/main" id="{4275F582-9016-4751-8F0F-DB82D6D358B7}"/>
                </a:ext>
              </a:extLst>
            </p:cNvPr>
            <p:cNvSpPr txBox="1"/>
            <p:nvPr/>
          </p:nvSpPr>
          <p:spPr>
            <a:xfrm>
              <a:off x="2695762" y="3683909"/>
              <a:ext cx="324655" cy="477054"/>
            </a:xfrm>
            <a:prstGeom prst="rect">
              <a:avLst/>
            </a:prstGeom>
            <a:noFill/>
          </p:spPr>
          <p:txBody>
            <a:bodyPr wrap="square" rtlCol="0">
              <a:spAutoFit/>
            </a:bodyPr>
            <a:lstStyle/>
            <a:p>
              <a:pPr algn="ctr"/>
              <a:r>
                <a:rPr lang="en-GB" sz="2500" dirty="0"/>
                <a:t>+</a:t>
              </a:r>
            </a:p>
          </p:txBody>
        </p:sp>
      </p:grpSp>
      <p:grpSp>
        <p:nvGrpSpPr>
          <p:cNvPr id="30" name="Group 29">
            <a:extLst>
              <a:ext uri="{FF2B5EF4-FFF2-40B4-BE49-F238E27FC236}">
                <a16:creationId xmlns:a16="http://schemas.microsoft.com/office/drawing/2014/main" id="{96C67222-90B4-47C9-8701-01BA57F4FCAA}"/>
              </a:ext>
            </a:extLst>
          </p:cNvPr>
          <p:cNvGrpSpPr/>
          <p:nvPr/>
        </p:nvGrpSpPr>
        <p:grpSpPr>
          <a:xfrm>
            <a:off x="5139698" y="4422487"/>
            <a:ext cx="1260000" cy="1260000"/>
            <a:chOff x="2234152" y="3318234"/>
            <a:chExt cx="1260000" cy="1260000"/>
          </a:xfrm>
        </p:grpSpPr>
        <p:grpSp>
          <p:nvGrpSpPr>
            <p:cNvPr id="31" name="Group 30">
              <a:extLst>
                <a:ext uri="{FF2B5EF4-FFF2-40B4-BE49-F238E27FC236}">
                  <a16:creationId xmlns:a16="http://schemas.microsoft.com/office/drawing/2014/main" id="{A203B21B-656C-4843-A79D-72B54FF2850C}"/>
                </a:ext>
              </a:extLst>
            </p:cNvPr>
            <p:cNvGrpSpPr/>
            <p:nvPr/>
          </p:nvGrpSpPr>
          <p:grpSpPr>
            <a:xfrm>
              <a:off x="2234152" y="3318234"/>
              <a:ext cx="1260000" cy="1260000"/>
              <a:chOff x="2290713" y="3242561"/>
              <a:chExt cx="1818854" cy="1800000"/>
            </a:xfrm>
          </p:grpSpPr>
          <p:sp>
            <p:nvSpPr>
              <p:cNvPr id="33" name="Rechteck 16">
                <a:extLst>
                  <a:ext uri="{FF2B5EF4-FFF2-40B4-BE49-F238E27FC236}">
                    <a16:creationId xmlns:a16="http://schemas.microsoft.com/office/drawing/2014/main" id="{6D3A0BDE-6403-4A83-95CC-5A9623E099DB}"/>
                  </a:ext>
                </a:extLst>
              </p:cNvPr>
              <p:cNvSpPr/>
              <p:nvPr/>
            </p:nvSpPr>
            <p:spPr>
              <a:xfrm>
                <a:off x="2309567" y="3242561"/>
                <a:ext cx="1800000" cy="180000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cxnSp>
            <p:nvCxnSpPr>
              <p:cNvPr id="34" name="Gerader Verbinder 17">
                <a:extLst>
                  <a:ext uri="{FF2B5EF4-FFF2-40B4-BE49-F238E27FC236}">
                    <a16:creationId xmlns:a16="http://schemas.microsoft.com/office/drawing/2014/main" id="{1671B23E-6D18-46C8-AC07-99CC73817F6E}"/>
                  </a:ext>
                </a:extLst>
              </p:cNvPr>
              <p:cNvCxnSpPr>
                <a:cxnSpLocks/>
              </p:cNvCxnSpPr>
              <p:nvPr/>
            </p:nvCxnSpPr>
            <p:spPr>
              <a:xfrm>
                <a:off x="2888273"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35" name="Gerader Verbinder 18">
                <a:extLst>
                  <a:ext uri="{FF2B5EF4-FFF2-40B4-BE49-F238E27FC236}">
                    <a16:creationId xmlns:a16="http://schemas.microsoft.com/office/drawing/2014/main" id="{6C54582A-02FB-46F6-A1CA-EB992C316D8A}"/>
                  </a:ext>
                </a:extLst>
              </p:cNvPr>
              <p:cNvCxnSpPr>
                <a:cxnSpLocks/>
              </p:cNvCxnSpPr>
              <p:nvPr/>
            </p:nvCxnSpPr>
            <p:spPr>
              <a:xfrm>
                <a:off x="3503336"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36" name="Gerader Verbinder 19">
                <a:extLst>
                  <a:ext uri="{FF2B5EF4-FFF2-40B4-BE49-F238E27FC236}">
                    <a16:creationId xmlns:a16="http://schemas.microsoft.com/office/drawing/2014/main" id="{A1519A7E-011D-4DD9-8317-7BB3A0A6E4DF}"/>
                  </a:ext>
                </a:extLst>
              </p:cNvPr>
              <p:cNvCxnSpPr>
                <a:cxnSpLocks/>
              </p:cNvCxnSpPr>
              <p:nvPr/>
            </p:nvCxnSpPr>
            <p:spPr>
              <a:xfrm>
                <a:off x="2290713" y="3835264"/>
                <a:ext cx="18000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37" name="Gerader Verbinder 20">
                <a:extLst>
                  <a:ext uri="{FF2B5EF4-FFF2-40B4-BE49-F238E27FC236}">
                    <a16:creationId xmlns:a16="http://schemas.microsoft.com/office/drawing/2014/main" id="{0CE3D3F4-3125-43E5-A7DC-B43A3C04CC76}"/>
                  </a:ext>
                </a:extLst>
              </p:cNvPr>
              <p:cNvCxnSpPr>
                <a:cxnSpLocks/>
              </p:cNvCxnSpPr>
              <p:nvPr/>
            </p:nvCxnSpPr>
            <p:spPr>
              <a:xfrm>
                <a:off x="2290713" y="4446460"/>
                <a:ext cx="1800000"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32" name="TextBox 31">
              <a:extLst>
                <a:ext uri="{FF2B5EF4-FFF2-40B4-BE49-F238E27FC236}">
                  <a16:creationId xmlns:a16="http://schemas.microsoft.com/office/drawing/2014/main" id="{CAF78867-37DC-4210-9231-749DEF479419}"/>
                </a:ext>
              </a:extLst>
            </p:cNvPr>
            <p:cNvSpPr txBox="1"/>
            <p:nvPr/>
          </p:nvSpPr>
          <p:spPr>
            <a:xfrm>
              <a:off x="2695762" y="3683909"/>
              <a:ext cx="324655" cy="477054"/>
            </a:xfrm>
            <a:prstGeom prst="rect">
              <a:avLst/>
            </a:prstGeom>
            <a:noFill/>
          </p:spPr>
          <p:txBody>
            <a:bodyPr wrap="square" rtlCol="0">
              <a:spAutoFit/>
            </a:bodyPr>
            <a:lstStyle/>
            <a:p>
              <a:pPr algn="ctr"/>
              <a:r>
                <a:rPr lang="en-GB" sz="2500" dirty="0"/>
                <a:t>+</a:t>
              </a:r>
            </a:p>
          </p:txBody>
        </p:sp>
      </p:grpSp>
      <p:grpSp>
        <p:nvGrpSpPr>
          <p:cNvPr id="38" name="Group 37">
            <a:extLst>
              <a:ext uri="{FF2B5EF4-FFF2-40B4-BE49-F238E27FC236}">
                <a16:creationId xmlns:a16="http://schemas.microsoft.com/office/drawing/2014/main" id="{B86C4BAD-68D1-42ED-8199-4AD21C96600E}"/>
              </a:ext>
            </a:extLst>
          </p:cNvPr>
          <p:cNvGrpSpPr/>
          <p:nvPr/>
        </p:nvGrpSpPr>
        <p:grpSpPr>
          <a:xfrm>
            <a:off x="1781213" y="3574207"/>
            <a:ext cx="7147309" cy="2541694"/>
            <a:chOff x="-2829063" y="2055062"/>
            <a:chExt cx="7147309" cy="2541694"/>
          </a:xfrm>
        </p:grpSpPr>
        <p:grpSp>
          <p:nvGrpSpPr>
            <p:cNvPr id="39" name="Group 38">
              <a:extLst>
                <a:ext uri="{FF2B5EF4-FFF2-40B4-BE49-F238E27FC236}">
                  <a16:creationId xmlns:a16="http://schemas.microsoft.com/office/drawing/2014/main" id="{AF1F7A30-FEE0-4599-9755-10B519DAFEFC}"/>
                </a:ext>
              </a:extLst>
            </p:cNvPr>
            <p:cNvGrpSpPr/>
            <p:nvPr/>
          </p:nvGrpSpPr>
          <p:grpSpPr>
            <a:xfrm>
              <a:off x="2234152" y="3318234"/>
              <a:ext cx="1260000" cy="1260000"/>
              <a:chOff x="2290713" y="3242561"/>
              <a:chExt cx="1818854" cy="1800000"/>
            </a:xfrm>
          </p:grpSpPr>
          <p:sp>
            <p:nvSpPr>
              <p:cNvPr id="41" name="Rechteck 16">
                <a:extLst>
                  <a:ext uri="{FF2B5EF4-FFF2-40B4-BE49-F238E27FC236}">
                    <a16:creationId xmlns:a16="http://schemas.microsoft.com/office/drawing/2014/main" id="{ACC14792-1D67-498E-AB56-E53B57CB50CB}"/>
                  </a:ext>
                </a:extLst>
              </p:cNvPr>
              <p:cNvSpPr/>
              <p:nvPr/>
            </p:nvSpPr>
            <p:spPr>
              <a:xfrm>
                <a:off x="2309567" y="3242561"/>
                <a:ext cx="1800000" cy="180000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cxnSp>
            <p:nvCxnSpPr>
              <p:cNvPr id="42" name="Gerader Verbinder 17">
                <a:extLst>
                  <a:ext uri="{FF2B5EF4-FFF2-40B4-BE49-F238E27FC236}">
                    <a16:creationId xmlns:a16="http://schemas.microsoft.com/office/drawing/2014/main" id="{306E245C-0A45-4A1D-91C8-989A3AD4DD32}"/>
                  </a:ext>
                </a:extLst>
              </p:cNvPr>
              <p:cNvCxnSpPr>
                <a:cxnSpLocks/>
              </p:cNvCxnSpPr>
              <p:nvPr/>
            </p:nvCxnSpPr>
            <p:spPr>
              <a:xfrm>
                <a:off x="2888273"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43" name="Gerader Verbinder 18">
                <a:extLst>
                  <a:ext uri="{FF2B5EF4-FFF2-40B4-BE49-F238E27FC236}">
                    <a16:creationId xmlns:a16="http://schemas.microsoft.com/office/drawing/2014/main" id="{F2D964DF-F87C-456B-9EBA-A3811F9963C5}"/>
                  </a:ext>
                </a:extLst>
              </p:cNvPr>
              <p:cNvCxnSpPr>
                <a:cxnSpLocks/>
              </p:cNvCxnSpPr>
              <p:nvPr/>
            </p:nvCxnSpPr>
            <p:spPr>
              <a:xfrm>
                <a:off x="3503336"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44" name="Gerader Verbinder 19">
                <a:extLst>
                  <a:ext uri="{FF2B5EF4-FFF2-40B4-BE49-F238E27FC236}">
                    <a16:creationId xmlns:a16="http://schemas.microsoft.com/office/drawing/2014/main" id="{6BF301A7-EF74-4D3C-B602-6852CE8CF0DE}"/>
                  </a:ext>
                </a:extLst>
              </p:cNvPr>
              <p:cNvCxnSpPr>
                <a:cxnSpLocks/>
              </p:cNvCxnSpPr>
              <p:nvPr/>
            </p:nvCxnSpPr>
            <p:spPr>
              <a:xfrm>
                <a:off x="2290713" y="3835264"/>
                <a:ext cx="18000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45" name="Gerader Verbinder 20">
                <a:extLst>
                  <a:ext uri="{FF2B5EF4-FFF2-40B4-BE49-F238E27FC236}">
                    <a16:creationId xmlns:a16="http://schemas.microsoft.com/office/drawing/2014/main" id="{8656FF72-90EB-4A06-9A08-456FE04C5147}"/>
                  </a:ext>
                </a:extLst>
              </p:cNvPr>
              <p:cNvCxnSpPr>
                <a:cxnSpLocks/>
              </p:cNvCxnSpPr>
              <p:nvPr/>
            </p:nvCxnSpPr>
            <p:spPr>
              <a:xfrm>
                <a:off x="2290713" y="4446460"/>
                <a:ext cx="1800000"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40" name="TextBox 39">
              <a:extLst>
                <a:ext uri="{FF2B5EF4-FFF2-40B4-BE49-F238E27FC236}">
                  <a16:creationId xmlns:a16="http://schemas.microsoft.com/office/drawing/2014/main" id="{B3A67AD2-19FB-4455-859B-E41B69138CE7}"/>
                </a:ext>
              </a:extLst>
            </p:cNvPr>
            <p:cNvSpPr txBox="1"/>
            <p:nvPr/>
          </p:nvSpPr>
          <p:spPr>
            <a:xfrm>
              <a:off x="2695762" y="3683909"/>
              <a:ext cx="324655" cy="477054"/>
            </a:xfrm>
            <a:prstGeom prst="rect">
              <a:avLst/>
            </a:prstGeom>
            <a:noFill/>
          </p:spPr>
          <p:txBody>
            <a:bodyPr wrap="square" rtlCol="0">
              <a:spAutoFit/>
            </a:bodyPr>
            <a:lstStyle/>
            <a:p>
              <a:pPr algn="ctr"/>
              <a:r>
                <a:rPr lang="en-GB" sz="2500" dirty="0"/>
                <a:t>?</a:t>
              </a:r>
            </a:p>
          </p:txBody>
        </p:sp>
        <p:sp>
          <p:nvSpPr>
            <p:cNvPr id="54" name="TextBox 53">
              <a:extLst>
                <a:ext uri="{FF2B5EF4-FFF2-40B4-BE49-F238E27FC236}">
                  <a16:creationId xmlns:a16="http://schemas.microsoft.com/office/drawing/2014/main" id="{42B8A53D-D1C5-4E31-B87A-CD5D30438852}"/>
                </a:ext>
              </a:extLst>
            </p:cNvPr>
            <p:cNvSpPr txBox="1"/>
            <p:nvPr/>
          </p:nvSpPr>
          <p:spPr>
            <a:xfrm>
              <a:off x="-2829063" y="2055062"/>
              <a:ext cx="324655" cy="477054"/>
            </a:xfrm>
            <a:prstGeom prst="rect">
              <a:avLst/>
            </a:prstGeom>
            <a:noFill/>
          </p:spPr>
          <p:txBody>
            <a:bodyPr wrap="square" rtlCol="0">
              <a:spAutoFit/>
            </a:bodyPr>
            <a:lstStyle/>
            <a:p>
              <a:pPr algn="ctr"/>
              <a:r>
                <a:rPr lang="en-GB" sz="2500" dirty="0"/>
                <a:t>1</a:t>
              </a:r>
            </a:p>
          </p:txBody>
        </p:sp>
        <p:sp>
          <p:nvSpPr>
            <p:cNvPr id="60" name="TextBox 59">
              <a:extLst>
                <a:ext uri="{FF2B5EF4-FFF2-40B4-BE49-F238E27FC236}">
                  <a16:creationId xmlns:a16="http://schemas.microsoft.com/office/drawing/2014/main" id="{E5CC10AE-1B01-40D1-921F-8657769B1E08}"/>
                </a:ext>
              </a:extLst>
            </p:cNvPr>
            <p:cNvSpPr txBox="1"/>
            <p:nvPr/>
          </p:nvSpPr>
          <p:spPr>
            <a:xfrm>
              <a:off x="-1139982" y="2879923"/>
              <a:ext cx="324655" cy="477054"/>
            </a:xfrm>
            <a:prstGeom prst="rect">
              <a:avLst/>
            </a:prstGeom>
            <a:noFill/>
          </p:spPr>
          <p:txBody>
            <a:bodyPr wrap="square" rtlCol="0">
              <a:spAutoFit/>
            </a:bodyPr>
            <a:lstStyle/>
            <a:p>
              <a:pPr algn="ctr"/>
              <a:r>
                <a:rPr lang="en-GB" sz="2500" dirty="0"/>
                <a:t>8</a:t>
              </a:r>
            </a:p>
          </p:txBody>
        </p:sp>
        <p:sp>
          <p:nvSpPr>
            <p:cNvPr id="61" name="TextBox 60">
              <a:extLst>
                <a:ext uri="{FF2B5EF4-FFF2-40B4-BE49-F238E27FC236}">
                  <a16:creationId xmlns:a16="http://schemas.microsoft.com/office/drawing/2014/main" id="{A3661BA1-4BA1-450A-AEFF-82EEDD4DC9B8}"/>
                </a:ext>
              </a:extLst>
            </p:cNvPr>
            <p:cNvSpPr txBox="1"/>
            <p:nvPr/>
          </p:nvSpPr>
          <p:spPr>
            <a:xfrm>
              <a:off x="1417112" y="2863694"/>
              <a:ext cx="324655" cy="477054"/>
            </a:xfrm>
            <a:prstGeom prst="rect">
              <a:avLst/>
            </a:prstGeom>
            <a:noFill/>
          </p:spPr>
          <p:txBody>
            <a:bodyPr wrap="square" rtlCol="0">
              <a:spAutoFit/>
            </a:bodyPr>
            <a:lstStyle/>
            <a:p>
              <a:pPr algn="ctr"/>
              <a:r>
                <a:rPr lang="en-GB" sz="2500" dirty="0"/>
                <a:t>7</a:t>
              </a:r>
            </a:p>
          </p:txBody>
        </p:sp>
        <p:sp>
          <p:nvSpPr>
            <p:cNvPr id="62" name="TextBox 61">
              <a:extLst>
                <a:ext uri="{FF2B5EF4-FFF2-40B4-BE49-F238E27FC236}">
                  <a16:creationId xmlns:a16="http://schemas.microsoft.com/office/drawing/2014/main" id="{0F684347-284C-4169-8CD8-F9CFDEA94B2E}"/>
                </a:ext>
              </a:extLst>
            </p:cNvPr>
            <p:cNvSpPr txBox="1"/>
            <p:nvPr/>
          </p:nvSpPr>
          <p:spPr>
            <a:xfrm>
              <a:off x="3993591" y="4119702"/>
              <a:ext cx="324655" cy="477054"/>
            </a:xfrm>
            <a:prstGeom prst="rect">
              <a:avLst/>
            </a:prstGeom>
            <a:noFill/>
          </p:spPr>
          <p:txBody>
            <a:bodyPr wrap="square" rtlCol="0">
              <a:spAutoFit/>
            </a:bodyPr>
            <a:lstStyle/>
            <a:p>
              <a:pPr algn="ctr"/>
              <a:r>
                <a:rPr lang="en-GB" sz="2500" dirty="0"/>
                <a:t>8</a:t>
              </a:r>
            </a:p>
          </p:txBody>
        </p:sp>
      </p:grpSp>
      <p:grpSp>
        <p:nvGrpSpPr>
          <p:cNvPr id="46" name="Group 45">
            <a:extLst>
              <a:ext uri="{FF2B5EF4-FFF2-40B4-BE49-F238E27FC236}">
                <a16:creationId xmlns:a16="http://schemas.microsoft.com/office/drawing/2014/main" id="{02D4FC78-5464-44D2-9BBD-DA989A6346E3}"/>
              </a:ext>
            </a:extLst>
          </p:cNvPr>
          <p:cNvGrpSpPr/>
          <p:nvPr/>
        </p:nvGrpSpPr>
        <p:grpSpPr>
          <a:xfrm>
            <a:off x="8549158" y="5252271"/>
            <a:ext cx="1260000" cy="1260000"/>
            <a:chOff x="2234152" y="3318234"/>
            <a:chExt cx="1260000" cy="1260000"/>
          </a:xfrm>
        </p:grpSpPr>
        <p:grpSp>
          <p:nvGrpSpPr>
            <p:cNvPr id="47" name="Group 46">
              <a:extLst>
                <a:ext uri="{FF2B5EF4-FFF2-40B4-BE49-F238E27FC236}">
                  <a16:creationId xmlns:a16="http://schemas.microsoft.com/office/drawing/2014/main" id="{8F648054-1C93-4ED7-901D-688C660B7C77}"/>
                </a:ext>
              </a:extLst>
            </p:cNvPr>
            <p:cNvGrpSpPr/>
            <p:nvPr/>
          </p:nvGrpSpPr>
          <p:grpSpPr>
            <a:xfrm>
              <a:off x="2234152" y="3318234"/>
              <a:ext cx="1260000" cy="1260000"/>
              <a:chOff x="2290713" y="3242561"/>
              <a:chExt cx="1818854" cy="1800000"/>
            </a:xfrm>
          </p:grpSpPr>
          <p:sp>
            <p:nvSpPr>
              <p:cNvPr id="49" name="Rechteck 16">
                <a:extLst>
                  <a:ext uri="{FF2B5EF4-FFF2-40B4-BE49-F238E27FC236}">
                    <a16:creationId xmlns:a16="http://schemas.microsoft.com/office/drawing/2014/main" id="{8E4B8E1E-B395-431A-B04C-2AAA92EA887D}"/>
                  </a:ext>
                </a:extLst>
              </p:cNvPr>
              <p:cNvSpPr/>
              <p:nvPr/>
            </p:nvSpPr>
            <p:spPr>
              <a:xfrm>
                <a:off x="2309567" y="3242561"/>
                <a:ext cx="1800000" cy="1800000"/>
              </a:xfrm>
              <a:prstGeom prst="rect">
                <a:avLst/>
              </a:prstGeom>
              <a:noFill/>
              <a:ln w="28575"/>
            </p:spPr>
            <p:style>
              <a:lnRef idx="2">
                <a:schemeClr val="dk1"/>
              </a:lnRef>
              <a:fillRef idx="1">
                <a:schemeClr val="lt1"/>
              </a:fillRef>
              <a:effectRef idx="0">
                <a:schemeClr val="dk1"/>
              </a:effectRef>
              <a:fontRef idx="minor">
                <a:schemeClr val="dk1"/>
              </a:fontRef>
            </p:style>
            <p:txBody>
              <a:bodyPr rtlCol="0" anchor="ctr"/>
              <a:lstStyle/>
              <a:p>
                <a:pPr algn="ctr"/>
                <a:endParaRPr lang="de-DE" dirty="0"/>
              </a:p>
            </p:txBody>
          </p:sp>
          <p:cxnSp>
            <p:nvCxnSpPr>
              <p:cNvPr id="50" name="Gerader Verbinder 17">
                <a:extLst>
                  <a:ext uri="{FF2B5EF4-FFF2-40B4-BE49-F238E27FC236}">
                    <a16:creationId xmlns:a16="http://schemas.microsoft.com/office/drawing/2014/main" id="{E53240EF-CEB0-4BF3-9A37-D30378E45357}"/>
                  </a:ext>
                </a:extLst>
              </p:cNvPr>
              <p:cNvCxnSpPr>
                <a:cxnSpLocks/>
              </p:cNvCxnSpPr>
              <p:nvPr/>
            </p:nvCxnSpPr>
            <p:spPr>
              <a:xfrm>
                <a:off x="2888273"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51" name="Gerader Verbinder 18">
                <a:extLst>
                  <a:ext uri="{FF2B5EF4-FFF2-40B4-BE49-F238E27FC236}">
                    <a16:creationId xmlns:a16="http://schemas.microsoft.com/office/drawing/2014/main" id="{5C901143-46AE-448D-98EF-C0F5ADBA00BE}"/>
                  </a:ext>
                </a:extLst>
              </p:cNvPr>
              <p:cNvCxnSpPr>
                <a:cxnSpLocks/>
              </p:cNvCxnSpPr>
              <p:nvPr/>
            </p:nvCxnSpPr>
            <p:spPr>
              <a:xfrm>
                <a:off x="3503336" y="3242561"/>
                <a:ext cx="0" cy="1800000"/>
              </a:xfrm>
              <a:prstGeom prst="line">
                <a:avLst/>
              </a:prstGeom>
              <a:ln w="28575"/>
            </p:spPr>
            <p:style>
              <a:lnRef idx="1">
                <a:schemeClr val="dk1"/>
              </a:lnRef>
              <a:fillRef idx="0">
                <a:schemeClr val="dk1"/>
              </a:fillRef>
              <a:effectRef idx="0">
                <a:schemeClr val="dk1"/>
              </a:effectRef>
              <a:fontRef idx="minor">
                <a:schemeClr val="tx1"/>
              </a:fontRef>
            </p:style>
          </p:cxnSp>
          <p:cxnSp>
            <p:nvCxnSpPr>
              <p:cNvPr id="52" name="Gerader Verbinder 19">
                <a:extLst>
                  <a:ext uri="{FF2B5EF4-FFF2-40B4-BE49-F238E27FC236}">
                    <a16:creationId xmlns:a16="http://schemas.microsoft.com/office/drawing/2014/main" id="{386DA72D-3FC6-477E-8321-6ADA16031FA3}"/>
                  </a:ext>
                </a:extLst>
              </p:cNvPr>
              <p:cNvCxnSpPr>
                <a:cxnSpLocks/>
              </p:cNvCxnSpPr>
              <p:nvPr/>
            </p:nvCxnSpPr>
            <p:spPr>
              <a:xfrm>
                <a:off x="2290713" y="3835264"/>
                <a:ext cx="18000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53" name="Gerader Verbinder 20">
                <a:extLst>
                  <a:ext uri="{FF2B5EF4-FFF2-40B4-BE49-F238E27FC236}">
                    <a16:creationId xmlns:a16="http://schemas.microsoft.com/office/drawing/2014/main" id="{6CF90863-93AF-4CA1-99CF-30F3352F31DB}"/>
                  </a:ext>
                </a:extLst>
              </p:cNvPr>
              <p:cNvCxnSpPr>
                <a:cxnSpLocks/>
              </p:cNvCxnSpPr>
              <p:nvPr/>
            </p:nvCxnSpPr>
            <p:spPr>
              <a:xfrm>
                <a:off x="2290713" y="4446460"/>
                <a:ext cx="1800000"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48" name="TextBox 47">
              <a:extLst>
                <a:ext uri="{FF2B5EF4-FFF2-40B4-BE49-F238E27FC236}">
                  <a16:creationId xmlns:a16="http://schemas.microsoft.com/office/drawing/2014/main" id="{9955A485-A709-47F4-A11F-A7A8E9F4E5AC}"/>
                </a:ext>
              </a:extLst>
            </p:cNvPr>
            <p:cNvSpPr txBox="1"/>
            <p:nvPr/>
          </p:nvSpPr>
          <p:spPr>
            <a:xfrm>
              <a:off x="2695762" y="3683909"/>
              <a:ext cx="324655" cy="477054"/>
            </a:xfrm>
            <a:prstGeom prst="rect">
              <a:avLst/>
            </a:prstGeom>
            <a:noFill/>
          </p:spPr>
          <p:txBody>
            <a:bodyPr wrap="square" rtlCol="0">
              <a:spAutoFit/>
            </a:bodyPr>
            <a:lstStyle/>
            <a:p>
              <a:pPr algn="ctr"/>
              <a:r>
                <a:rPr lang="en-GB" sz="2500" dirty="0"/>
                <a:t>+</a:t>
              </a:r>
            </a:p>
          </p:txBody>
        </p:sp>
      </p:grpSp>
      <p:cxnSp>
        <p:nvCxnSpPr>
          <p:cNvPr id="64" name="Straight Arrow Connector 63">
            <a:extLst>
              <a:ext uri="{FF2B5EF4-FFF2-40B4-BE49-F238E27FC236}">
                <a16:creationId xmlns:a16="http://schemas.microsoft.com/office/drawing/2014/main" id="{5FB8A554-57FA-404F-A8AE-F35C62BD2AD0}"/>
              </a:ext>
            </a:extLst>
          </p:cNvPr>
          <p:cNvCxnSpPr>
            <a:cxnSpLocks/>
          </p:cNvCxnSpPr>
          <p:nvPr/>
        </p:nvCxnSpPr>
        <p:spPr>
          <a:xfrm>
            <a:off x="1750335" y="5234495"/>
            <a:ext cx="6720065" cy="15531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0361BDAF-9D1B-4460-8055-6A0119E9F649}"/>
              </a:ext>
            </a:extLst>
          </p:cNvPr>
          <p:cNvSpPr txBox="1"/>
          <p:nvPr/>
        </p:nvSpPr>
        <p:spPr>
          <a:xfrm>
            <a:off x="9900977" y="5533307"/>
            <a:ext cx="1949403" cy="646331"/>
          </a:xfrm>
          <a:prstGeom prst="rect">
            <a:avLst/>
          </a:prstGeom>
          <a:noFill/>
        </p:spPr>
        <p:txBody>
          <a:bodyPr wrap="square" rtlCol="0">
            <a:spAutoFit/>
          </a:bodyPr>
          <a:lstStyle/>
          <a:p>
            <a:r>
              <a:rPr lang="en-GB" b="1" dirty="0"/>
              <a:t>JA –&gt; </a:t>
            </a:r>
            <a:r>
              <a:rPr lang="en-GB" b="1" dirty="0" err="1"/>
              <a:t>Linke</a:t>
            </a:r>
            <a:r>
              <a:rPr lang="en-GB" b="1" dirty="0"/>
              <a:t> Taste </a:t>
            </a:r>
            <a:r>
              <a:rPr lang="en-GB" b="1" dirty="0" err="1"/>
              <a:t>drücken</a:t>
            </a:r>
            <a:r>
              <a:rPr lang="en-GB" b="1" dirty="0"/>
              <a:t> (C)</a:t>
            </a:r>
          </a:p>
        </p:txBody>
      </p:sp>
      <p:sp>
        <p:nvSpPr>
          <p:cNvPr id="56" name="Arrow: Right 55">
            <a:extLst>
              <a:ext uri="{FF2B5EF4-FFF2-40B4-BE49-F238E27FC236}">
                <a16:creationId xmlns:a16="http://schemas.microsoft.com/office/drawing/2014/main" id="{904B6A3F-C21E-461A-BF4B-8256686BCA3C}"/>
              </a:ext>
            </a:extLst>
          </p:cNvPr>
          <p:cNvSpPr/>
          <p:nvPr/>
        </p:nvSpPr>
        <p:spPr>
          <a:xfrm>
            <a:off x="10403341" y="6220823"/>
            <a:ext cx="1785150" cy="637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500" dirty="0" err="1"/>
              <a:t>Üben</a:t>
            </a:r>
            <a:r>
              <a:rPr lang="en-GB" sz="1500" dirty="0"/>
              <a:t> </a:t>
            </a:r>
            <a:r>
              <a:rPr lang="en-GB" sz="1500" dirty="0" err="1"/>
              <a:t>mit</a:t>
            </a:r>
            <a:r>
              <a:rPr lang="en-GB" sz="1500" dirty="0"/>
              <a:t> “M”</a:t>
            </a:r>
          </a:p>
        </p:txBody>
      </p:sp>
    </p:spTree>
    <p:extLst>
      <p:ext uri="{BB962C8B-B14F-4D97-AF65-F5344CB8AC3E}">
        <p14:creationId xmlns:p14="http://schemas.microsoft.com/office/powerpoint/2010/main" val="21039456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812</TotalTime>
  <Words>2324</Words>
  <Application>Microsoft Office PowerPoint</Application>
  <PresentationFormat>Widescreen</PresentationFormat>
  <Paragraphs>292</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Sven</dc:creator>
  <cp:lastModifiedBy>Sven</cp:lastModifiedBy>
  <cp:revision>90</cp:revision>
  <dcterms:created xsi:type="dcterms:W3CDTF">2024-12-12T09:45:46Z</dcterms:created>
  <dcterms:modified xsi:type="dcterms:W3CDTF">2025-02-24T10:53:26Z</dcterms:modified>
</cp:coreProperties>
</file>