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7" r:id="rId3"/>
    <p:sldId id="282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 Instruction" id="{C4958057-B81F-4C13-81AB-0065D6E0EF25}">
          <p14:sldIdLst>
            <p14:sldId id="262"/>
            <p14:sldId id="277"/>
            <p14:sldId id="282"/>
          </p14:sldIdLst>
        </p14:section>
        <p14:section name="Probe - No D, No R" id="{9660BA70-5971-410D-91F6-E5DBA2C39BCC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C8C"/>
    <a:srgbClr val="808080"/>
    <a:srgbClr val="A0A0A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E96FF-3553-4ADA-A7F8-B852E2BBE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8477F-E6F5-450F-A108-F78695547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34E83-6373-4350-A822-A8CCD3EBC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6D7BB-A61C-4097-9E82-27779C42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8C65F-B1F1-47E0-B63C-887D37EC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10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E0DA-0008-4879-8080-6255B1F5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12C3F-0C40-4CBE-A7AE-CE41F1746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882F0-1B82-4D9F-82CA-7D1A2443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C8BA1-A690-4F34-808F-ED31C75EE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9066F-67AF-4545-8838-1D449C15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23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3CE7A4-7BCE-4C84-ACEF-01ADB8BAD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BE587-7D72-4F80-975A-9BCB75C0F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CC268-89F0-4719-ACCE-C93BA8725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754CF-1D0B-4753-954D-9FFD69C0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6F698-71F8-446B-B40A-5BAE8F5D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6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1767-F841-4B73-B920-1B8C9C79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72A0E-4116-4CFC-951E-ED5516514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75A30-47AC-41BF-83D6-0EFEA19C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C05F6-146E-44FF-9235-4B9AB6A3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0427B-7B81-4209-A10F-95A21F6C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47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9655-F307-4A1E-A3C6-1AD84BF0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1586F-23E5-4538-9267-E25ADE637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D624B-48E4-4C9D-8380-236D76F5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5E100-E96F-4FBB-84A2-8D07C4D5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5386-C650-42A9-BC3F-65123FD0E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43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1B90-287F-4419-A830-43E68456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BEC5E-79FE-4145-A647-80BBB6CD2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7A733-4BEE-424B-AC9C-E775A44E7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5BA93-4165-44EF-82D0-4031C66F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71A89-BA64-47A0-A0AA-17FA939B7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F89BC-2D84-492A-819D-4437DA60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98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5B7-E960-45FD-B224-A2E95E48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075A9-CE31-4FE8-BE05-969226312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9BBB7-355A-44E0-8151-1E2A7F92B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7E4D0-FB28-473D-B1A3-362261FF0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13F19-1A2F-4A62-AB04-7A377E62E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2CCEF-1785-4F03-840D-7D5FED72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050A7-736D-47D3-A330-FD7133DA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31BD33-B9E4-4B2B-A673-B16FC54D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9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E2B1-59B4-48A3-B2E5-D3BA8CE8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112CF3-326E-4DAB-8BB5-6A762D70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358F90-246E-4C88-8E50-7111424F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51374-5F61-44A3-A4DF-392DAB94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15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9BA12-F074-40CA-BD35-3F024F67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A13AD1-3E71-4DC0-8E2D-0719A32A2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AC577-BDF3-4927-9FC2-D59618A6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14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8786B-5C7F-4743-85F0-34868F8A2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04D47-CA01-49EB-ABD1-5EF0183EF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7442B-9667-43F5-BD79-15467AFAE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8B236-EAD7-4EE5-9D95-7D4419D8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AB4F4-E616-471E-B72D-B8D0BB8C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B1B84-C98B-4BE8-8121-3BF3D3BB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7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917E3-670A-4635-B07B-00225CBB7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0389E7-8562-4CB3-9E2F-A30AF0E75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E8FE0-B4BB-4E64-84AD-5A1DB1C0B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5EA92-3DDE-4B6B-828B-E21ECCCA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7D7D0-A622-4741-B180-864351E8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952C8-B5D2-461C-8E3F-9BF79C78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02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C9CDD-020C-4CA1-B9DD-8F6BC102C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7366F-2AA3-4A30-9E4B-FF711A9D7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174D-67F1-4313-B5DB-FFA4AA0C2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A8C9A-4914-4E30-BB53-2E47D8B0250F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3F653-A36E-41A2-ABC8-ECA834B6E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AE2EB-B623-4DE7-AB0F-A96F7F082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85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A8E79D77-2889-4F77-909D-AEEC03B12190}"/>
              </a:ext>
            </a:extLst>
          </p:cNvPr>
          <p:cNvSpPr txBox="1"/>
          <p:nvPr/>
        </p:nvSpPr>
        <p:spPr>
          <a:xfrm>
            <a:off x="930111" y="980580"/>
            <a:ext cx="10331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err="1">
                <a:solidFill>
                  <a:schemeClr val="bg1"/>
                </a:solidFill>
              </a:rPr>
              <a:t>Geschafft</a:t>
            </a:r>
            <a:r>
              <a:rPr lang="en-GB" sz="40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2894443-AC03-4194-A35D-CBF3E613AA89}"/>
              </a:ext>
            </a:extLst>
          </p:cNvPr>
          <p:cNvSpPr txBox="1"/>
          <p:nvPr/>
        </p:nvSpPr>
        <p:spPr>
          <a:xfrm>
            <a:off x="1150070" y="2398929"/>
            <a:ext cx="92351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Sie </a:t>
            </a:r>
            <a:r>
              <a:rPr lang="en-GB" sz="2200" dirty="0" err="1"/>
              <a:t>haben</a:t>
            </a:r>
            <a:r>
              <a:rPr lang="en-GB" sz="2200" dirty="0"/>
              <a:t> die Aufgabe </a:t>
            </a:r>
            <a:r>
              <a:rPr lang="en-GB" sz="2200" dirty="0" err="1"/>
              <a:t>erfolgreich</a:t>
            </a:r>
            <a:r>
              <a:rPr lang="en-GB" sz="2200" dirty="0"/>
              <a:t> </a:t>
            </a:r>
            <a:r>
              <a:rPr lang="en-GB" sz="2200" dirty="0" err="1"/>
              <a:t>abgeschlossen</a:t>
            </a:r>
            <a:r>
              <a:rPr lang="en-GB" sz="2200" dirty="0"/>
              <a:t>.</a:t>
            </a:r>
          </a:p>
          <a:p>
            <a:endParaRPr lang="en-GB" sz="2200" dirty="0"/>
          </a:p>
          <a:p>
            <a:r>
              <a:rPr lang="en-GB" sz="2200" dirty="0"/>
              <a:t>Machen Sie gerne </a:t>
            </a:r>
            <a:r>
              <a:rPr lang="en-GB" sz="2200" dirty="0" err="1"/>
              <a:t>eine</a:t>
            </a:r>
            <a:r>
              <a:rPr lang="en-GB" sz="2200" dirty="0"/>
              <a:t> </a:t>
            </a:r>
            <a:r>
              <a:rPr lang="en-GB" sz="2200" dirty="0" err="1"/>
              <a:t>kurze</a:t>
            </a:r>
            <a:r>
              <a:rPr lang="en-GB" sz="2200" dirty="0"/>
              <a:t> Pause. </a:t>
            </a:r>
          </a:p>
          <a:p>
            <a:endParaRPr lang="en-GB" sz="2200" dirty="0"/>
          </a:p>
          <a:p>
            <a:r>
              <a:rPr lang="en-GB" sz="2200" dirty="0" err="1"/>
              <a:t>Drücken</a:t>
            </a:r>
            <a:r>
              <a:rPr lang="en-GB" sz="2200" dirty="0"/>
              <a:t> Sie “M”, um </a:t>
            </a:r>
            <a:r>
              <a:rPr lang="en-GB" sz="2200" dirty="0" err="1"/>
              <a:t>mit</a:t>
            </a:r>
            <a:r>
              <a:rPr lang="en-GB" sz="2200" dirty="0"/>
              <a:t> der </a:t>
            </a:r>
            <a:r>
              <a:rPr lang="en-GB" sz="2200" dirty="0" err="1"/>
              <a:t>nächsten</a:t>
            </a:r>
            <a:r>
              <a:rPr lang="en-GB" sz="2200" dirty="0"/>
              <a:t> Aufgabe </a:t>
            </a:r>
            <a:r>
              <a:rPr lang="en-GB" sz="2200" dirty="0" err="1"/>
              <a:t>zu</a:t>
            </a:r>
            <a:r>
              <a:rPr lang="en-GB" sz="2200" dirty="0"/>
              <a:t> </a:t>
            </a:r>
            <a:r>
              <a:rPr lang="en-GB" sz="2200" dirty="0" err="1"/>
              <a:t>beginnen</a:t>
            </a:r>
            <a:r>
              <a:rPr lang="en-GB" sz="2200" dirty="0"/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CCA4913-1BBD-4357-A0CD-AB8C6A835A61}"/>
              </a:ext>
            </a:extLst>
          </p:cNvPr>
          <p:cNvSpPr/>
          <p:nvPr/>
        </p:nvSpPr>
        <p:spPr>
          <a:xfrm>
            <a:off x="10403341" y="6220823"/>
            <a:ext cx="1785150" cy="63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Weiter</a:t>
            </a:r>
            <a:r>
              <a:rPr lang="en-GB" sz="1500" dirty="0"/>
              <a:t> </a:t>
            </a:r>
            <a:r>
              <a:rPr lang="en-GB" sz="1500" dirty="0" err="1"/>
              <a:t>mit</a:t>
            </a:r>
            <a:r>
              <a:rPr lang="en-GB" sz="1500" dirty="0"/>
              <a:t> “M”</a:t>
            </a:r>
          </a:p>
        </p:txBody>
      </p:sp>
    </p:spTree>
    <p:extLst>
      <p:ext uri="{BB962C8B-B14F-4D97-AF65-F5344CB8AC3E}">
        <p14:creationId xmlns:p14="http://schemas.microsoft.com/office/powerpoint/2010/main" val="3696219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A8E79D77-2889-4F77-909D-AEEC03B12190}"/>
              </a:ext>
            </a:extLst>
          </p:cNvPr>
          <p:cNvSpPr txBox="1"/>
          <p:nvPr/>
        </p:nvSpPr>
        <p:spPr>
          <a:xfrm>
            <a:off x="930111" y="980580"/>
            <a:ext cx="10331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err="1">
                <a:solidFill>
                  <a:schemeClr val="bg1"/>
                </a:solidFill>
              </a:rPr>
              <a:t>Willkommen</a:t>
            </a:r>
            <a:r>
              <a:rPr lang="en-GB" sz="40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2894443-AC03-4194-A35D-CBF3E613AA89}"/>
              </a:ext>
            </a:extLst>
          </p:cNvPr>
          <p:cNvSpPr txBox="1"/>
          <p:nvPr/>
        </p:nvSpPr>
        <p:spPr>
          <a:xfrm>
            <a:off x="1150070" y="2398929"/>
            <a:ext cx="92351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Vielen Dank für Ihre Teilnahme an dieser Studie!</a:t>
            </a:r>
          </a:p>
          <a:p>
            <a:r>
              <a:rPr lang="de-DE" sz="2200" dirty="0"/>
              <a:t>Dieser Teil des Experiments wird ca. 10 Minuten dauern.</a:t>
            </a:r>
          </a:p>
          <a:p>
            <a:endParaRPr lang="de-DE" sz="2200" dirty="0"/>
          </a:p>
          <a:p>
            <a:r>
              <a:rPr lang="de-DE" sz="2200" dirty="0"/>
              <a:t>Klicken Sie „M“, um fortzufahren.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CCA4913-1BBD-4357-A0CD-AB8C6A835A61}"/>
              </a:ext>
            </a:extLst>
          </p:cNvPr>
          <p:cNvSpPr/>
          <p:nvPr/>
        </p:nvSpPr>
        <p:spPr>
          <a:xfrm>
            <a:off x="10403341" y="6220823"/>
            <a:ext cx="1785150" cy="63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Weiter</a:t>
            </a:r>
            <a:r>
              <a:rPr lang="en-GB" sz="1500" dirty="0"/>
              <a:t> </a:t>
            </a:r>
            <a:r>
              <a:rPr lang="en-GB" sz="1500" dirty="0" err="1"/>
              <a:t>mit</a:t>
            </a:r>
            <a:r>
              <a:rPr lang="en-GB" sz="1500" dirty="0"/>
              <a:t> “M”</a:t>
            </a:r>
          </a:p>
        </p:txBody>
      </p:sp>
    </p:spTree>
    <p:extLst>
      <p:ext uri="{BB962C8B-B14F-4D97-AF65-F5344CB8AC3E}">
        <p14:creationId xmlns:p14="http://schemas.microsoft.com/office/powerpoint/2010/main" val="341597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4AA94-887B-4426-8163-88B7F51A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B71E93-F7C4-4617-A3A6-A76A9902A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311761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14E9E9-4A3F-4F05-8E1B-1A44006B7C5C}"/>
              </a:ext>
            </a:extLst>
          </p:cNvPr>
          <p:cNvSpPr txBox="1"/>
          <p:nvPr/>
        </p:nvSpPr>
        <p:spPr>
          <a:xfrm>
            <a:off x="735985" y="1928315"/>
            <a:ext cx="113750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Sie </a:t>
            </a:r>
            <a:r>
              <a:rPr lang="en-GB" sz="2200" dirty="0" err="1"/>
              <a:t>werden</a:t>
            </a:r>
            <a:r>
              <a:rPr lang="en-GB" sz="2200" dirty="0"/>
              <a:t> </a:t>
            </a:r>
            <a:r>
              <a:rPr lang="en-GB" sz="2200" dirty="0" err="1"/>
              <a:t>eine</a:t>
            </a:r>
            <a:r>
              <a:rPr lang="en-GB" sz="2200" dirty="0"/>
              <a:t> </a:t>
            </a:r>
            <a:r>
              <a:rPr lang="en-GB" sz="2200" dirty="0" err="1"/>
              <a:t>Reihe</a:t>
            </a:r>
            <a:r>
              <a:rPr lang="en-GB" sz="2200" dirty="0"/>
              <a:t> von </a:t>
            </a:r>
            <a:r>
              <a:rPr lang="en-GB" sz="2200" dirty="0" err="1"/>
              <a:t>Buchstaben</a:t>
            </a:r>
            <a:r>
              <a:rPr lang="en-GB" sz="2200" dirty="0"/>
              <a:t> / </a:t>
            </a:r>
            <a:r>
              <a:rPr lang="en-GB" sz="2200" dirty="0" err="1"/>
              <a:t>Bildern</a:t>
            </a:r>
            <a:r>
              <a:rPr lang="en-GB" sz="2200" dirty="0"/>
              <a:t> in der Mitte des </a:t>
            </a:r>
            <a:r>
              <a:rPr lang="en-GB" sz="2200" dirty="0" err="1"/>
              <a:t>Bildschirms</a:t>
            </a:r>
            <a:r>
              <a:rPr lang="en-GB" sz="2200" dirty="0"/>
              <a:t> </a:t>
            </a:r>
            <a:r>
              <a:rPr lang="en-GB" sz="2200" dirty="0" err="1"/>
              <a:t>sehen</a:t>
            </a:r>
            <a:r>
              <a:rPr lang="en-GB" sz="2200" dirty="0"/>
              <a:t>. Manche </a:t>
            </a:r>
            <a:r>
              <a:rPr lang="en-GB" sz="2200" dirty="0" err="1"/>
              <a:t>dieser</a:t>
            </a:r>
            <a:r>
              <a:rPr lang="en-GB" sz="2200" dirty="0"/>
              <a:t> </a:t>
            </a:r>
            <a:r>
              <a:rPr lang="en-GB" sz="2200" dirty="0" err="1"/>
              <a:t>Buchstaben</a:t>
            </a:r>
            <a:r>
              <a:rPr lang="en-GB" sz="2200" dirty="0"/>
              <a:t> </a:t>
            </a:r>
            <a:r>
              <a:rPr lang="en-GB" sz="2200" dirty="0" err="1"/>
              <a:t>sind</a:t>
            </a:r>
            <a:r>
              <a:rPr lang="en-GB" sz="2200" dirty="0"/>
              <a:t> </a:t>
            </a:r>
            <a:r>
              <a:rPr lang="en-GB" sz="2200" dirty="0" err="1"/>
              <a:t>ein</a:t>
            </a:r>
            <a:r>
              <a:rPr lang="en-GB" sz="2200" dirty="0"/>
              <a:t> “O” und manche </a:t>
            </a:r>
            <a:r>
              <a:rPr lang="en-GB" sz="2200" dirty="0" err="1"/>
              <a:t>ein</a:t>
            </a:r>
            <a:r>
              <a:rPr lang="en-GB" sz="2200" dirty="0"/>
              <a:t> “X”. </a:t>
            </a:r>
            <a:r>
              <a:rPr lang="en-GB" sz="2200" dirty="0" err="1"/>
              <a:t>Zählen</a:t>
            </a:r>
            <a:r>
              <a:rPr lang="en-GB" sz="2200" dirty="0"/>
              <a:t> Sie, </a:t>
            </a:r>
            <a:r>
              <a:rPr lang="en-GB" sz="2200" dirty="0" err="1"/>
              <a:t>wie</a:t>
            </a:r>
            <a:r>
              <a:rPr lang="en-GB" sz="2200" dirty="0"/>
              <a:t> </a:t>
            </a:r>
            <a:r>
              <a:rPr lang="en-GB" sz="2200" dirty="0" err="1"/>
              <a:t>häufig</a:t>
            </a:r>
            <a:r>
              <a:rPr lang="en-GB" sz="2200" dirty="0"/>
              <a:t> “X” </a:t>
            </a:r>
            <a:r>
              <a:rPr lang="en-GB" sz="2200" dirty="0" err="1"/>
              <a:t>aufgetreten</a:t>
            </a:r>
            <a:r>
              <a:rPr lang="en-GB" sz="2200" dirty="0"/>
              <a:t> </a:t>
            </a:r>
            <a:r>
              <a:rPr lang="en-GB" sz="2200" dirty="0" err="1"/>
              <a:t>ist</a:t>
            </a:r>
            <a:r>
              <a:rPr lang="en-GB" sz="2200" dirty="0"/>
              <a:t>. 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911D01B-0656-4E1C-BC44-E11CDAEF3CCF}"/>
              </a:ext>
            </a:extLst>
          </p:cNvPr>
          <p:cNvSpPr/>
          <p:nvPr/>
        </p:nvSpPr>
        <p:spPr>
          <a:xfrm>
            <a:off x="10403341" y="6220823"/>
            <a:ext cx="1785150" cy="63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Weiter</a:t>
            </a:r>
            <a:r>
              <a:rPr lang="en-GB" sz="1500" dirty="0"/>
              <a:t> </a:t>
            </a:r>
            <a:r>
              <a:rPr lang="en-GB" sz="1500" dirty="0" err="1"/>
              <a:t>mit</a:t>
            </a:r>
            <a:r>
              <a:rPr lang="en-GB" sz="1500" dirty="0"/>
              <a:t> “M”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69AD48-C666-451B-82C4-47CE342B2613}"/>
              </a:ext>
            </a:extLst>
          </p:cNvPr>
          <p:cNvGrpSpPr/>
          <p:nvPr/>
        </p:nvGrpSpPr>
        <p:grpSpPr>
          <a:xfrm>
            <a:off x="1490003" y="3287561"/>
            <a:ext cx="1246939" cy="1260000"/>
            <a:chOff x="1858723" y="3291718"/>
            <a:chExt cx="1246939" cy="1260000"/>
          </a:xfrm>
        </p:grpSpPr>
        <p:sp>
          <p:nvSpPr>
            <p:cNvPr id="55" name="Rechteck 16">
              <a:extLst>
                <a:ext uri="{FF2B5EF4-FFF2-40B4-BE49-F238E27FC236}">
                  <a16:creationId xmlns:a16="http://schemas.microsoft.com/office/drawing/2014/main" id="{315FDCAA-8551-489C-A0D3-1A51B04E94CC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0C928FB-E738-4C8C-9627-9CE9254AB182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O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752A152-F136-4BAE-9BA5-77A6A2CA6666}"/>
              </a:ext>
            </a:extLst>
          </p:cNvPr>
          <p:cNvGrpSpPr/>
          <p:nvPr/>
        </p:nvGrpSpPr>
        <p:grpSpPr>
          <a:xfrm>
            <a:off x="4326987" y="3829289"/>
            <a:ext cx="1246939" cy="1260000"/>
            <a:chOff x="3198085" y="3679034"/>
            <a:chExt cx="1246939" cy="1260000"/>
          </a:xfrm>
        </p:grpSpPr>
        <p:sp>
          <p:nvSpPr>
            <p:cNvPr id="58" name="Rechteck 16">
              <a:extLst>
                <a:ext uri="{FF2B5EF4-FFF2-40B4-BE49-F238E27FC236}">
                  <a16:creationId xmlns:a16="http://schemas.microsoft.com/office/drawing/2014/main" id="{899DD459-1D2B-4C68-8716-2AD613D0FC08}"/>
                </a:ext>
              </a:extLst>
            </p:cNvPr>
            <p:cNvSpPr/>
            <p:nvPr/>
          </p:nvSpPr>
          <p:spPr>
            <a:xfrm>
              <a:off x="3198085" y="3679034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62B66FE-D322-40E7-9880-8DA594757149}"/>
                </a:ext>
              </a:extLst>
            </p:cNvPr>
            <p:cNvSpPr txBox="1"/>
            <p:nvPr/>
          </p:nvSpPr>
          <p:spPr>
            <a:xfrm>
              <a:off x="3659226" y="4070507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X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79572F5-D7D5-4569-9E7E-7F654D3CD4A6}"/>
              </a:ext>
            </a:extLst>
          </p:cNvPr>
          <p:cNvGrpSpPr/>
          <p:nvPr/>
        </p:nvGrpSpPr>
        <p:grpSpPr>
          <a:xfrm>
            <a:off x="2908495" y="3544476"/>
            <a:ext cx="1246939" cy="1260000"/>
            <a:chOff x="1858723" y="3291718"/>
            <a:chExt cx="1246939" cy="1260000"/>
          </a:xfrm>
        </p:grpSpPr>
        <p:sp>
          <p:nvSpPr>
            <p:cNvPr id="65" name="Rechteck 16">
              <a:extLst>
                <a:ext uri="{FF2B5EF4-FFF2-40B4-BE49-F238E27FC236}">
                  <a16:creationId xmlns:a16="http://schemas.microsoft.com/office/drawing/2014/main" id="{A2913EDF-37F1-4FD6-AED0-BAA1C6D5BF72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20B8B08-63C7-4C4B-BF74-C942A3F6E54B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O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6D4BEC4-D4B5-471D-BDDE-73DB6CC74562}"/>
              </a:ext>
            </a:extLst>
          </p:cNvPr>
          <p:cNvGrpSpPr/>
          <p:nvPr/>
        </p:nvGrpSpPr>
        <p:grpSpPr>
          <a:xfrm>
            <a:off x="5745479" y="4142379"/>
            <a:ext cx="1246939" cy="1260000"/>
            <a:chOff x="1858723" y="3291718"/>
            <a:chExt cx="1246939" cy="1260000"/>
          </a:xfrm>
        </p:grpSpPr>
        <p:sp>
          <p:nvSpPr>
            <p:cNvPr id="71" name="Rechteck 16">
              <a:extLst>
                <a:ext uri="{FF2B5EF4-FFF2-40B4-BE49-F238E27FC236}">
                  <a16:creationId xmlns:a16="http://schemas.microsoft.com/office/drawing/2014/main" id="{0081C2FF-39CE-4D82-8F19-F7ADC47217AC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FFD68D1-9826-4464-8C8F-39868591C202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O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E798A5A-03AB-4906-849F-125172EEDF64}"/>
              </a:ext>
            </a:extLst>
          </p:cNvPr>
          <p:cNvGrpSpPr/>
          <p:nvPr/>
        </p:nvGrpSpPr>
        <p:grpSpPr>
          <a:xfrm>
            <a:off x="7163572" y="4380906"/>
            <a:ext cx="1246939" cy="1260000"/>
            <a:chOff x="1858723" y="3291718"/>
            <a:chExt cx="1246939" cy="1260000"/>
          </a:xfrm>
        </p:grpSpPr>
        <p:sp>
          <p:nvSpPr>
            <p:cNvPr id="74" name="Rechteck 16">
              <a:extLst>
                <a:ext uri="{FF2B5EF4-FFF2-40B4-BE49-F238E27FC236}">
                  <a16:creationId xmlns:a16="http://schemas.microsoft.com/office/drawing/2014/main" id="{ABA0EF9C-E8F7-40C1-8FD7-191F9A4B93EC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B2DC70E-EDF5-472F-A465-FCC595567C11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X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51780F-7637-4AA8-BBE7-8A4C40D5E1D3}"/>
              </a:ext>
            </a:extLst>
          </p:cNvPr>
          <p:cNvCxnSpPr/>
          <p:nvPr/>
        </p:nvCxnSpPr>
        <p:spPr>
          <a:xfrm>
            <a:off x="1143000" y="4923692"/>
            <a:ext cx="7526215" cy="129713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906713C-3EA8-411D-8D69-3743D098EDF0}"/>
              </a:ext>
            </a:extLst>
          </p:cNvPr>
          <p:cNvGrpSpPr/>
          <p:nvPr/>
        </p:nvGrpSpPr>
        <p:grpSpPr>
          <a:xfrm>
            <a:off x="8840369" y="4468602"/>
            <a:ext cx="3065746" cy="1499495"/>
            <a:chOff x="1415587" y="3300063"/>
            <a:chExt cx="3065746" cy="1499495"/>
          </a:xfrm>
        </p:grpSpPr>
        <p:sp>
          <p:nvSpPr>
            <p:cNvPr id="77" name="Rechteck 16">
              <a:extLst>
                <a:ext uri="{FF2B5EF4-FFF2-40B4-BE49-F238E27FC236}">
                  <a16:creationId xmlns:a16="http://schemas.microsoft.com/office/drawing/2014/main" id="{51A3E090-FAAB-469D-A482-57A2D10B4EA7}"/>
                </a:ext>
              </a:extLst>
            </p:cNvPr>
            <p:cNvSpPr/>
            <p:nvPr/>
          </p:nvSpPr>
          <p:spPr>
            <a:xfrm>
              <a:off x="1859337" y="3300063"/>
              <a:ext cx="2178246" cy="1499495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0E0A021-3626-4031-A3C7-68F5A3825DB2}"/>
                </a:ext>
              </a:extLst>
            </p:cNvPr>
            <p:cNvSpPr txBox="1"/>
            <p:nvPr/>
          </p:nvSpPr>
          <p:spPr>
            <a:xfrm>
              <a:off x="1415587" y="3650007"/>
              <a:ext cx="30657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Wie oft </a:t>
              </a:r>
              <a:r>
                <a:rPr lang="en-GB" sz="2500" dirty="0" err="1"/>
                <a:t>ist</a:t>
              </a:r>
              <a:r>
                <a:rPr lang="en-GB" sz="2500" dirty="0"/>
                <a:t> “X” </a:t>
              </a:r>
              <a:r>
                <a:rPr lang="en-GB" sz="2500" dirty="0" err="1"/>
                <a:t>aufgetreten</a:t>
              </a:r>
              <a:r>
                <a:rPr lang="en-GB" sz="2500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9898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127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Sven</dc:creator>
  <cp:lastModifiedBy>Sven</cp:lastModifiedBy>
  <cp:revision>95</cp:revision>
  <dcterms:created xsi:type="dcterms:W3CDTF">2024-12-12T09:45:46Z</dcterms:created>
  <dcterms:modified xsi:type="dcterms:W3CDTF">2025-02-26T13:27:59Z</dcterms:modified>
</cp:coreProperties>
</file>