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82" r:id="rId4"/>
    <p:sldId id="256" r:id="rId5"/>
    <p:sldId id="281" r:id="rId6"/>
    <p:sldId id="269" r:id="rId7"/>
    <p:sldId id="275" r:id="rId8"/>
    <p:sldId id="261" r:id="rId9"/>
    <p:sldId id="258" r:id="rId10"/>
    <p:sldId id="271" r:id="rId11"/>
    <p:sldId id="265" r:id="rId12"/>
    <p:sldId id="272" r:id="rId13"/>
    <p:sldId id="273" r:id="rId14"/>
    <p:sldId id="257" r:id="rId15"/>
    <p:sldId id="266" r:id="rId16"/>
    <p:sldId id="274" r:id="rId17"/>
    <p:sldId id="264" r:id="rId18"/>
    <p:sldId id="267" r:id="rId19"/>
    <p:sldId id="283" r:id="rId20"/>
    <p:sldId id="263" r:id="rId21"/>
    <p:sldId id="26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struction" id="{C4958057-B81F-4C13-81AB-0065D6E0EF25}">
          <p14:sldIdLst>
            <p14:sldId id="262"/>
            <p14:sldId id="277"/>
            <p14:sldId id="282"/>
          </p14:sldIdLst>
        </p14:section>
        <p14:section name="Probe - No D, No R" id="{9660BA70-5971-410D-91F6-E5DBA2C39BCC}">
          <p14:sldIdLst>
            <p14:sldId id="256"/>
            <p14:sldId id="281"/>
          </p14:sldIdLst>
        </p14:section>
        <p14:section name="Probe - D or R" id="{81488548-1BA3-44D9-A6AB-FE79C6372092}">
          <p14:sldIdLst>
            <p14:sldId id="269"/>
            <p14:sldId id="275"/>
            <p14:sldId id="261"/>
          </p14:sldIdLst>
        </p14:section>
        <p14:section name="Probe - D and R" id="{8B5FBEB2-BFC3-46B1-986E-1459C4349D21}">
          <p14:sldIdLst>
            <p14:sldId id="258"/>
            <p14:sldId id="271"/>
            <p14:sldId id="265"/>
            <p14:sldId id="272"/>
          </p14:sldIdLst>
        </p14:section>
        <p14:section name="Instructions 1-d" id="{FE96ABF5-EB1D-427D-A747-537B63009A9B}">
          <p14:sldIdLst>
            <p14:sldId id="273"/>
            <p14:sldId id="257"/>
            <p14:sldId id="266"/>
            <p14:sldId id="274"/>
          </p14:sldIdLst>
        </p14:section>
        <p14:section name="MemSet - D or R" id="{9D3256A8-FD99-4823-B8EE-5612ADD2FE9D}">
          <p14:sldIdLst>
            <p14:sldId id="264"/>
            <p14:sldId id="267"/>
          </p14:sldIdLst>
        </p14:section>
        <p14:section name="MemSet - D and R" id="{5B8F50FB-DD80-4DEA-AD2A-C18096EDF37E}">
          <p14:sldIdLst>
            <p14:sldId id="283"/>
            <p14:sldId id="263"/>
            <p14:sldId id="26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08080"/>
    <a:srgbClr val="A0A0A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6FF-3553-4ADA-A7F8-B852E2BB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8477F-E6F5-450F-A108-F7869554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E83-6373-4350-A822-A8CCD3E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D7BB-A61C-4097-9E82-27779C4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C65F-B1F1-47E0-B63C-887D37E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0DA-0008-4879-8080-6255B1F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2C3F-0C40-4CBE-A7AE-CE41F174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82F0-1B82-4D9F-82CA-7D1A244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8BA1-A690-4F34-808F-ED31C75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66F-67AF-4545-8838-1D449C15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E7A4-7BCE-4C84-ACEF-01ADB8BA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BE587-7D72-4F80-975A-9BCB75C0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C268-89F0-4719-ACCE-C93BA87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4CF-1D0B-4753-954D-9FFD69C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F698-71F8-446B-B40A-5BAE8F5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767-F841-4B73-B920-1B8C9C7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0E-4116-4CFC-951E-ED55165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5A30-47AC-41BF-83D6-0EFEA19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05F6-146E-44FF-9235-4B9AB6A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7B-7B81-4209-A10F-95A21F6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655-F307-4A1E-A3C6-1AD84BF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586F-23E5-4538-9267-E25ADE63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624B-48E4-4C9D-8380-236D76F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100-E96F-4FBB-84A2-8D07C4D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5386-C650-42A9-BC3F-65123FD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B90-287F-4419-A830-43E68456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C5E-79FE-4145-A647-80BBB6C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A733-4BEE-424B-AC9C-E775A44E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BA93-4165-44EF-82D0-4031C66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1A89-BA64-47A0-A0AA-17FA939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89BC-2D84-492A-819D-4437DA6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5B7-E960-45FD-B224-A2E95E48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75A9-CE31-4FE8-BE05-9692263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BBB7-355A-44E0-8151-1E2A7F92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7E4D0-FB28-473D-B1A3-362261F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13F19-1A2F-4A62-AB04-7A377E62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2CCEF-1785-4F03-840D-7D5FED7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050A7-736D-47D3-A330-FD7133D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1BD33-B9E4-4B2B-A673-B16FC54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E2B1-59B4-48A3-B2E5-D3BA8CE8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2CF3-326E-4DAB-8BB5-6A762D70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8F90-246E-4C88-8E50-7111424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1374-5F61-44A3-A4DF-392DAB9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BA12-F074-40CA-BD35-3F024F67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13AD1-3E71-4DC0-8E2D-0719A32A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C577-BDF3-4927-9FC2-D59618A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786B-5C7F-4743-85F0-34868F8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4D47-CA01-49EB-ABD1-5EF0183E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442B-9667-43F5-BD79-15467AFA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B236-EAD7-4EE5-9D95-7D4419D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B4F4-E616-471E-B72D-B8D0BB8C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1B84-C98B-4BE8-8121-3BF3D3BB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7E3-670A-4635-B07B-00225CB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89E7-8562-4CB3-9E2F-A30AF0E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8FE0-B4BB-4E64-84AD-5A1DB1C0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EA92-3DDE-4B6B-828B-E21ECCC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D7D0-A622-4741-B180-864351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52C8-B5D2-461C-8E3F-9BF79C7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C9CDD-020C-4CA1-B9DD-8F6BC10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366F-2AA3-4A30-9E4B-FF711A9D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174D-67F1-4313-B5DB-FFA4AA0C2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8C9A-4914-4E30-BB53-2E47D8B0250F}" type="datetimeFigureOut">
              <a:rPr lang="en-GB" smtClean="0"/>
              <a:t>26/02/2025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F653-A36E-41A2-ABC8-ECA834B6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E2EB-B623-4DE7-AB0F-A96F7F08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Aufgabe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Machen Sie gerne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kurze</a:t>
            </a:r>
            <a:r>
              <a:rPr lang="en-GB" sz="2200" dirty="0"/>
              <a:t> Pause. 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“M”, um </a:t>
            </a:r>
            <a:r>
              <a:rPr lang="en-GB" sz="2200" dirty="0" err="1"/>
              <a:t>mit</a:t>
            </a:r>
            <a:r>
              <a:rPr lang="en-GB" sz="2200" dirty="0"/>
              <a:t> der </a:t>
            </a:r>
            <a:r>
              <a:rPr lang="en-GB" sz="2200" dirty="0" err="1"/>
              <a:t>nächsten</a:t>
            </a:r>
            <a:r>
              <a:rPr lang="en-GB" sz="2200" dirty="0"/>
              <a:t> Aufgabe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beginnen</a:t>
            </a:r>
            <a:r>
              <a:rPr lang="en-GB" sz="2200" dirty="0"/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69621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588051" y="68996"/>
            <a:ext cx="107833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in </a:t>
            </a:r>
            <a:r>
              <a:rPr lang="en-GB" sz="2200" dirty="0" err="1"/>
              <a:t>jeweils</a:t>
            </a:r>
            <a:r>
              <a:rPr lang="en-GB" sz="2200" dirty="0"/>
              <a:t> </a:t>
            </a:r>
            <a:r>
              <a:rPr lang="en-GB" sz="2200" dirty="0" err="1"/>
              <a:t>einem</a:t>
            </a:r>
            <a:r>
              <a:rPr lang="en-GB" sz="2200" dirty="0"/>
              <a:t> der 3x3 Felder.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Position. Dann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sie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weitere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.</a:t>
            </a:r>
            <a:br>
              <a:rPr lang="en-GB" sz="2200" dirty="0"/>
            </a:b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  <a:p>
            <a:r>
              <a:rPr lang="de-DE" sz="2200" dirty="0"/>
              <a:t>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  <a:p>
            <a:endParaRPr lang="en-GB" sz="2200" dirty="0"/>
          </a:p>
          <a:p>
            <a:r>
              <a:rPr lang="en-GB" sz="2200" dirty="0"/>
              <a:t>Die </a:t>
            </a:r>
            <a:r>
              <a:rPr lang="en-GB" sz="2200" dirty="0" err="1"/>
              <a:t>oben</a:t>
            </a:r>
            <a:r>
              <a:rPr lang="en-GB" sz="2200" dirty="0"/>
              <a:t> </a:t>
            </a:r>
            <a:r>
              <a:rPr lang="en-GB" sz="2200" dirty="0" err="1"/>
              <a:t>angebenen</a:t>
            </a:r>
            <a:r>
              <a:rPr lang="en-GB" sz="2200" dirty="0"/>
              <a:t> </a:t>
            </a:r>
            <a:r>
              <a:rPr lang="en-GB" sz="2200" dirty="0" err="1"/>
              <a:t>Instruktionen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nun </a:t>
            </a:r>
            <a:r>
              <a:rPr lang="en-GB" sz="2200" dirty="0" err="1"/>
              <a:t>für</a:t>
            </a:r>
            <a:r>
              <a:rPr lang="en-GB" sz="2200" dirty="0"/>
              <a:t> alle </a:t>
            </a:r>
            <a:r>
              <a:rPr lang="en-GB" sz="2200" dirty="0" err="1"/>
              <a:t>Durchgänge</a:t>
            </a:r>
            <a:r>
              <a:rPr lang="en-GB" sz="2200" dirty="0"/>
              <a:t> </a:t>
            </a:r>
            <a:r>
              <a:rPr lang="en-GB" sz="2200" dirty="0" err="1"/>
              <a:t>gleich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dirty="0" err="1"/>
              <a:t>daher</a:t>
            </a:r>
            <a:r>
              <a:rPr lang="en-GB" sz="2200" dirty="0"/>
              <a:t> die </a:t>
            </a:r>
            <a:r>
              <a:rPr lang="en-GB" sz="2200" dirty="0" err="1"/>
              <a:t>entsprechende</a:t>
            </a:r>
            <a:r>
              <a:rPr lang="en-GB" sz="2200" dirty="0"/>
              <a:t> Taste </a:t>
            </a:r>
            <a:r>
              <a:rPr lang="en-GB" sz="2200" dirty="0" err="1"/>
              <a:t>sobald</a:t>
            </a:r>
            <a:r>
              <a:rPr lang="en-GB" sz="2200" dirty="0"/>
              <a:t> Sie </a:t>
            </a:r>
            <a:r>
              <a:rPr lang="en-GB" sz="2200" dirty="0" err="1"/>
              <a:t>entschieden</a:t>
            </a:r>
            <a:r>
              <a:rPr lang="en-GB" sz="2200" dirty="0"/>
              <a:t> </a:t>
            </a:r>
            <a:r>
              <a:rPr lang="en-GB" sz="2200" dirty="0" err="1"/>
              <a:t>haben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wiederholt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7F8948-4112-40ED-8343-9D19C9D5ABA8}"/>
              </a:ext>
            </a:extLst>
          </p:cNvPr>
          <p:cNvGrpSpPr/>
          <p:nvPr/>
        </p:nvGrpSpPr>
        <p:grpSpPr>
          <a:xfrm>
            <a:off x="1717177" y="3605648"/>
            <a:ext cx="1260000" cy="1260000"/>
            <a:chOff x="2234152" y="3318234"/>
            <a:chExt cx="1260000" cy="1260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4670F6-1C27-418A-BA63-EA09D512BAA9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7" name="Rechteck 16">
                <a:extLst>
                  <a:ext uri="{FF2B5EF4-FFF2-40B4-BE49-F238E27FC236}">
                    <a16:creationId xmlns:a16="http://schemas.microsoft.com/office/drawing/2014/main" id="{38AF6087-D8FC-4E7B-B296-0175DD69B82D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" name="Gerader Verbinder 17">
                <a:extLst>
                  <a:ext uri="{FF2B5EF4-FFF2-40B4-BE49-F238E27FC236}">
                    <a16:creationId xmlns:a16="http://schemas.microsoft.com/office/drawing/2014/main" id="{EC5CD337-AF87-42B7-B6D5-38174A5C8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18">
                <a:extLst>
                  <a:ext uri="{FF2B5EF4-FFF2-40B4-BE49-F238E27FC236}">
                    <a16:creationId xmlns:a16="http://schemas.microsoft.com/office/drawing/2014/main" id="{7900033A-B90C-4717-A18E-E59436CAC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19">
                <a:extLst>
                  <a:ext uri="{FF2B5EF4-FFF2-40B4-BE49-F238E27FC236}">
                    <a16:creationId xmlns:a16="http://schemas.microsoft.com/office/drawing/2014/main" id="{1D23231F-0D6C-4337-A946-0813213A1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20">
                <a:extLst>
                  <a:ext uri="{FF2B5EF4-FFF2-40B4-BE49-F238E27FC236}">
                    <a16:creationId xmlns:a16="http://schemas.microsoft.com/office/drawing/2014/main" id="{6799A21C-2F75-4C4F-B8EE-12A0F1726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789DA2-8CEF-407B-A454-3348BB5BDC35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DCCF4-2846-42A8-9114-3B1DBEEF5D42}"/>
              </a:ext>
            </a:extLst>
          </p:cNvPr>
          <p:cNvGrpSpPr/>
          <p:nvPr/>
        </p:nvGrpSpPr>
        <p:grpSpPr>
          <a:xfrm>
            <a:off x="3434968" y="4007595"/>
            <a:ext cx="1260000" cy="1260000"/>
            <a:chOff x="2234152" y="3318234"/>
            <a:chExt cx="1260000" cy="1260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7BC579-45FB-449E-B591-756F7ED7FB92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25" name="Rechteck 16">
                <a:extLst>
                  <a:ext uri="{FF2B5EF4-FFF2-40B4-BE49-F238E27FC236}">
                    <a16:creationId xmlns:a16="http://schemas.microsoft.com/office/drawing/2014/main" id="{4FC313EF-FF30-4715-BA45-CAEC40E68FE4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6" name="Gerader Verbinder 17">
                <a:extLst>
                  <a:ext uri="{FF2B5EF4-FFF2-40B4-BE49-F238E27FC236}">
                    <a16:creationId xmlns:a16="http://schemas.microsoft.com/office/drawing/2014/main" id="{55CA8F22-FE31-4B5F-A85F-A5A71D12C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18">
                <a:extLst>
                  <a:ext uri="{FF2B5EF4-FFF2-40B4-BE49-F238E27FC236}">
                    <a16:creationId xmlns:a16="http://schemas.microsoft.com/office/drawing/2014/main" id="{EC115465-192B-4468-B7F0-D1B7DA9F7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19">
                <a:extLst>
                  <a:ext uri="{FF2B5EF4-FFF2-40B4-BE49-F238E27FC236}">
                    <a16:creationId xmlns:a16="http://schemas.microsoft.com/office/drawing/2014/main" id="{A080B010-49FE-463F-8D9E-D85D119DF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0">
                <a:extLst>
                  <a:ext uri="{FF2B5EF4-FFF2-40B4-BE49-F238E27FC236}">
                    <a16:creationId xmlns:a16="http://schemas.microsoft.com/office/drawing/2014/main" id="{CAAAC883-BF80-459E-A22B-7B9397F49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5F582-9016-4751-8F0F-DB82D6D358B7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C67222-90B4-47C9-8701-01BA57F4FCAA}"/>
              </a:ext>
            </a:extLst>
          </p:cNvPr>
          <p:cNvGrpSpPr/>
          <p:nvPr/>
        </p:nvGrpSpPr>
        <p:grpSpPr>
          <a:xfrm>
            <a:off x="5139698" y="4422487"/>
            <a:ext cx="1260000" cy="1260000"/>
            <a:chOff x="2234152" y="3318234"/>
            <a:chExt cx="1260000" cy="1260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03B21B-656C-4843-A79D-72B54FF2850C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33" name="Rechteck 16">
                <a:extLst>
                  <a:ext uri="{FF2B5EF4-FFF2-40B4-BE49-F238E27FC236}">
                    <a16:creationId xmlns:a16="http://schemas.microsoft.com/office/drawing/2014/main" id="{6D3A0BDE-6403-4A83-95CC-5A9623E099D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34" name="Gerader Verbinder 17">
                <a:extLst>
                  <a:ext uri="{FF2B5EF4-FFF2-40B4-BE49-F238E27FC236}">
                    <a16:creationId xmlns:a16="http://schemas.microsoft.com/office/drawing/2014/main" id="{1671B23E-6D18-46C8-AC07-99CC73817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18">
                <a:extLst>
                  <a:ext uri="{FF2B5EF4-FFF2-40B4-BE49-F238E27FC236}">
                    <a16:creationId xmlns:a16="http://schemas.microsoft.com/office/drawing/2014/main" id="{6C54582A-02FB-46F6-A1CA-EB992C316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19">
                <a:extLst>
                  <a:ext uri="{FF2B5EF4-FFF2-40B4-BE49-F238E27FC236}">
                    <a16:creationId xmlns:a16="http://schemas.microsoft.com/office/drawing/2014/main" id="{A1519A7E-011D-4DD9-8317-7BB3A0A6E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20">
                <a:extLst>
                  <a:ext uri="{FF2B5EF4-FFF2-40B4-BE49-F238E27FC236}">
                    <a16:creationId xmlns:a16="http://schemas.microsoft.com/office/drawing/2014/main" id="{0CE3D3F4-3125-43E5-A7DC-B43A3C04C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78867-37DC-4210-9231-749DEF479419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6C4BAD-68D1-42ED-8199-4AD21C96600E}"/>
              </a:ext>
            </a:extLst>
          </p:cNvPr>
          <p:cNvGrpSpPr/>
          <p:nvPr/>
        </p:nvGrpSpPr>
        <p:grpSpPr>
          <a:xfrm>
            <a:off x="1781213" y="3574207"/>
            <a:ext cx="7147309" cy="2541694"/>
            <a:chOff x="-2829063" y="2055062"/>
            <a:chExt cx="7147309" cy="25416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F7A30-FEE0-4599-9755-10B519DAFEFC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41" name="Rechteck 16">
                <a:extLst>
                  <a:ext uri="{FF2B5EF4-FFF2-40B4-BE49-F238E27FC236}">
                    <a16:creationId xmlns:a16="http://schemas.microsoft.com/office/drawing/2014/main" id="{ACC14792-1D67-498E-AB56-E53B57CB50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2" name="Gerader Verbinder 17">
                <a:extLst>
                  <a:ext uri="{FF2B5EF4-FFF2-40B4-BE49-F238E27FC236}">
                    <a16:creationId xmlns:a16="http://schemas.microsoft.com/office/drawing/2014/main" id="{306E245C-0A45-4A1D-91C8-989A3AD4D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18">
                <a:extLst>
                  <a:ext uri="{FF2B5EF4-FFF2-40B4-BE49-F238E27FC236}">
                    <a16:creationId xmlns:a16="http://schemas.microsoft.com/office/drawing/2014/main" id="{F2D964DF-F87C-456B-9EBA-A3811F996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19">
                <a:extLst>
                  <a:ext uri="{FF2B5EF4-FFF2-40B4-BE49-F238E27FC236}">
                    <a16:creationId xmlns:a16="http://schemas.microsoft.com/office/drawing/2014/main" id="{6BF301A7-EF74-4D3C-B602-6852CE8C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20">
                <a:extLst>
                  <a:ext uri="{FF2B5EF4-FFF2-40B4-BE49-F238E27FC236}">
                    <a16:creationId xmlns:a16="http://schemas.microsoft.com/office/drawing/2014/main" id="{8656FF72-90EB-4A06-9A08-456FE04C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67AD2-19FB-4455-859B-E41B69138CE7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B8A53D-D1C5-4E31-B87A-CD5D30438852}"/>
                </a:ext>
              </a:extLst>
            </p:cNvPr>
            <p:cNvSpPr txBox="1"/>
            <p:nvPr/>
          </p:nvSpPr>
          <p:spPr>
            <a:xfrm>
              <a:off x="-2829063" y="205506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CC10AE-1B01-40D1-921F-8657769B1E08}"/>
                </a:ext>
              </a:extLst>
            </p:cNvPr>
            <p:cNvSpPr txBox="1"/>
            <p:nvPr/>
          </p:nvSpPr>
          <p:spPr>
            <a:xfrm>
              <a:off x="-1139982" y="287992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661BA1-4BA1-450A-AEFF-82EEDD4DC9B8}"/>
                </a:ext>
              </a:extLst>
            </p:cNvPr>
            <p:cNvSpPr txBox="1"/>
            <p:nvPr/>
          </p:nvSpPr>
          <p:spPr>
            <a:xfrm>
              <a:off x="1417112" y="2863694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684347-284C-4169-8CD8-F9CFDEA94B2E}"/>
                </a:ext>
              </a:extLst>
            </p:cNvPr>
            <p:cNvSpPr txBox="1"/>
            <p:nvPr/>
          </p:nvSpPr>
          <p:spPr>
            <a:xfrm>
              <a:off x="3993591" y="411970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D4FC78-5464-44D2-9BBD-DA989A6346E3}"/>
              </a:ext>
            </a:extLst>
          </p:cNvPr>
          <p:cNvGrpSpPr/>
          <p:nvPr/>
        </p:nvGrpSpPr>
        <p:grpSpPr>
          <a:xfrm>
            <a:off x="8549158" y="5252271"/>
            <a:ext cx="1260000" cy="1260000"/>
            <a:chOff x="2234152" y="3318234"/>
            <a:chExt cx="1260000" cy="1260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F648054-1C93-4ED7-901D-688C660B7C77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49" name="Rechteck 16">
                <a:extLst>
                  <a:ext uri="{FF2B5EF4-FFF2-40B4-BE49-F238E27FC236}">
                    <a16:creationId xmlns:a16="http://schemas.microsoft.com/office/drawing/2014/main" id="{8E4B8E1E-B395-431A-B04C-2AAA92EA887D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50" name="Gerader Verbinder 17">
                <a:extLst>
                  <a:ext uri="{FF2B5EF4-FFF2-40B4-BE49-F238E27FC236}">
                    <a16:creationId xmlns:a16="http://schemas.microsoft.com/office/drawing/2014/main" id="{E53240EF-CEB0-4BF3-9A37-D30378E45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18">
                <a:extLst>
                  <a:ext uri="{FF2B5EF4-FFF2-40B4-BE49-F238E27FC236}">
                    <a16:creationId xmlns:a16="http://schemas.microsoft.com/office/drawing/2014/main" id="{5C901143-46AE-448D-98EF-C0F5ADBA0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19">
                <a:extLst>
                  <a:ext uri="{FF2B5EF4-FFF2-40B4-BE49-F238E27FC236}">
                    <a16:creationId xmlns:a16="http://schemas.microsoft.com/office/drawing/2014/main" id="{386DA72D-3FC6-477E-8321-6ADA16031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20">
                <a:extLst>
                  <a:ext uri="{FF2B5EF4-FFF2-40B4-BE49-F238E27FC236}">
                    <a16:creationId xmlns:a16="http://schemas.microsoft.com/office/drawing/2014/main" id="{6CF90863-93AF-4CA1-99CF-30F3352F3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55A485-A709-47F4-A11F-A7A8E9F4E5AC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8A554-57FA-404F-A8AE-F35C62BD2AD0}"/>
              </a:ext>
            </a:extLst>
          </p:cNvPr>
          <p:cNvCxnSpPr>
            <a:cxnSpLocks/>
          </p:cNvCxnSpPr>
          <p:nvPr/>
        </p:nvCxnSpPr>
        <p:spPr>
          <a:xfrm>
            <a:off x="1750335" y="5234495"/>
            <a:ext cx="6720065" cy="155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82066908-A6D7-4962-9FF5-AF886A7CE0D2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DFB1A6-A207-4671-8845-552A546C551B}"/>
              </a:ext>
            </a:extLst>
          </p:cNvPr>
          <p:cNvSpPr txBox="1"/>
          <p:nvPr/>
        </p:nvSpPr>
        <p:spPr>
          <a:xfrm>
            <a:off x="9900977" y="5533307"/>
            <a:ext cx="194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 –&gt; </a:t>
            </a:r>
            <a:r>
              <a:rPr lang="en-GB" b="1" dirty="0" err="1"/>
              <a:t>Rechte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(M)</a:t>
            </a:r>
          </a:p>
        </p:txBody>
      </p:sp>
    </p:spTree>
    <p:extLst>
      <p:ext uri="{BB962C8B-B14F-4D97-AF65-F5344CB8AC3E}">
        <p14:creationId xmlns:p14="http://schemas.microsoft.com/office/powerpoint/2010/main" val="3783490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23512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Sie </a:t>
            </a:r>
            <a:r>
              <a:rPr lang="en-GB" sz="2200" dirty="0" err="1"/>
              <a:t>erhalten</a:t>
            </a:r>
            <a:r>
              <a:rPr lang="en-GB" sz="2200" dirty="0"/>
              <a:t> </a:t>
            </a:r>
            <a:r>
              <a:rPr lang="en-GB" sz="2200" dirty="0" err="1"/>
              <a:t>jetzt</a:t>
            </a:r>
            <a:r>
              <a:rPr lang="en-GB" sz="2200" dirty="0"/>
              <a:t> </a:t>
            </a:r>
            <a:r>
              <a:rPr lang="en-GB" sz="2200" dirty="0" err="1"/>
              <a:t>kein</a:t>
            </a:r>
            <a:r>
              <a:rPr lang="en-GB" sz="2200" dirty="0"/>
              <a:t> Feedback </a:t>
            </a:r>
            <a:r>
              <a:rPr lang="en-GB" sz="2200" dirty="0" err="1"/>
              <a:t>mehr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</a:t>
            </a:r>
            <a:r>
              <a:rPr lang="en-GB" sz="2200" dirty="0" err="1"/>
              <a:t>Positionen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 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  <a:p>
            <a:pPr marL="285750" indent="-285750">
              <a:buFontTx/>
              <a:buChar char="-"/>
            </a:pPr>
            <a:r>
              <a:rPr lang="de-DE" sz="2200" dirty="0"/>
              <a:t>Drücken Sie eine Taste sobald Sie entschieden haben. Es folgt kein Hinweis.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  <a:p>
            <a:endParaRPr lang="en-GB" sz="2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8F0FC5-7F1D-4DB7-AB8E-8FE5A6DC8592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186574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23512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Sie </a:t>
            </a:r>
            <a:r>
              <a:rPr lang="en-GB" sz="2200" dirty="0" err="1"/>
              <a:t>erhalten</a:t>
            </a:r>
            <a:r>
              <a:rPr lang="en-GB" sz="2200" dirty="0"/>
              <a:t> </a:t>
            </a:r>
            <a:r>
              <a:rPr lang="en-GB" sz="2200" dirty="0" err="1"/>
              <a:t>jetzt</a:t>
            </a:r>
            <a:r>
              <a:rPr lang="en-GB" sz="2200" dirty="0"/>
              <a:t> </a:t>
            </a:r>
            <a:r>
              <a:rPr lang="en-GB" sz="2200" dirty="0" err="1"/>
              <a:t>kein</a:t>
            </a:r>
            <a:r>
              <a:rPr lang="en-GB" sz="2200" dirty="0"/>
              <a:t> Feedback </a:t>
            </a:r>
            <a:r>
              <a:rPr lang="en-GB" sz="2200" dirty="0" err="1"/>
              <a:t>mehr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</a:t>
            </a:r>
            <a:r>
              <a:rPr lang="en-GB" sz="2200" dirty="0" err="1"/>
              <a:t>Positionen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 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  <a:p>
            <a:pPr marL="285750" indent="-285750">
              <a:buFontTx/>
              <a:buChar char="-"/>
            </a:pPr>
            <a:r>
              <a:rPr lang="de-DE" sz="2200" dirty="0"/>
              <a:t>Drücken Sie eine Taste sobald Sie entschieden haben. Es folgt kein Hinweis.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  <a:p>
            <a:endParaRPr lang="en-GB" sz="2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BAB870C-1706-48DC-8E02-CC37BC5FEE4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2605114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12742" y="648575"/>
            <a:ext cx="107732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Nun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sie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nur</a:t>
            </a:r>
            <a:r>
              <a:rPr lang="en-GB" sz="2200" dirty="0"/>
              <a:t> </a:t>
            </a:r>
            <a:r>
              <a:rPr lang="en-GB" sz="2200" dirty="0" err="1"/>
              <a:t>noch</a:t>
            </a:r>
            <a:r>
              <a:rPr lang="en-GB" sz="2200" dirty="0"/>
              <a:t> in der Mitte des </a:t>
            </a:r>
            <a:r>
              <a:rPr lang="en-GB" sz="2200" dirty="0" err="1"/>
              <a:t>Gitters</a:t>
            </a:r>
            <a:r>
              <a:rPr lang="en-GB" sz="2200" dirty="0"/>
              <a:t>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Dann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sie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weitere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der Mitte des </a:t>
            </a:r>
            <a:r>
              <a:rPr lang="en-GB" sz="2200" dirty="0" err="1"/>
              <a:t>Gitters</a:t>
            </a:r>
            <a:r>
              <a:rPr lang="en-GB" sz="2200" dirty="0"/>
              <a:t>. </a:t>
            </a:r>
            <a:br>
              <a:rPr lang="en-GB" sz="2200" dirty="0"/>
            </a:b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der </a:t>
            </a:r>
            <a:r>
              <a:rPr lang="en-GB" sz="2200" dirty="0" err="1"/>
              <a:t>drei</a:t>
            </a:r>
            <a:r>
              <a:rPr lang="en-GB" sz="2200" dirty="0"/>
              <a:t>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gezeigten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war,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  <a:p>
            <a:r>
              <a:rPr lang="de-DE" sz="2200" dirty="0"/>
              <a:t>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670F6-1C27-418A-BA63-EA09D512BAA9}"/>
              </a:ext>
            </a:extLst>
          </p:cNvPr>
          <p:cNvGrpSpPr/>
          <p:nvPr/>
        </p:nvGrpSpPr>
        <p:grpSpPr>
          <a:xfrm>
            <a:off x="1734535" y="3129284"/>
            <a:ext cx="1260000" cy="1260000"/>
            <a:chOff x="2290713" y="3242561"/>
            <a:chExt cx="1818854" cy="1800000"/>
          </a:xfrm>
        </p:grpSpPr>
        <p:sp>
          <p:nvSpPr>
            <p:cNvPr id="7" name="Rechteck 16">
              <a:extLst>
                <a:ext uri="{FF2B5EF4-FFF2-40B4-BE49-F238E27FC236}">
                  <a16:creationId xmlns:a16="http://schemas.microsoft.com/office/drawing/2014/main" id="{38AF6087-D8FC-4E7B-B296-0175DD69B82D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" name="Gerader Verbinder 17">
              <a:extLst>
                <a:ext uri="{FF2B5EF4-FFF2-40B4-BE49-F238E27FC236}">
                  <a16:creationId xmlns:a16="http://schemas.microsoft.com/office/drawing/2014/main" id="{EC5CD337-AF87-42B7-B6D5-38174A5C8C9A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18">
              <a:extLst>
                <a:ext uri="{FF2B5EF4-FFF2-40B4-BE49-F238E27FC236}">
                  <a16:creationId xmlns:a16="http://schemas.microsoft.com/office/drawing/2014/main" id="{7900033A-B90C-4717-A18E-E59436CACCF9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19">
              <a:extLst>
                <a:ext uri="{FF2B5EF4-FFF2-40B4-BE49-F238E27FC236}">
                  <a16:creationId xmlns:a16="http://schemas.microsoft.com/office/drawing/2014/main" id="{1D23231F-0D6C-4337-A946-0813213A1DF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20">
              <a:extLst>
                <a:ext uri="{FF2B5EF4-FFF2-40B4-BE49-F238E27FC236}">
                  <a16:creationId xmlns:a16="http://schemas.microsoft.com/office/drawing/2014/main" id="{6799A21C-2F75-4C4F-B8EE-12A0F172690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7BC579-45FB-449E-B591-756F7ED7FB92}"/>
              </a:ext>
            </a:extLst>
          </p:cNvPr>
          <p:cNvGrpSpPr/>
          <p:nvPr/>
        </p:nvGrpSpPr>
        <p:grpSpPr>
          <a:xfrm>
            <a:off x="3439265" y="3544176"/>
            <a:ext cx="1260000" cy="1260000"/>
            <a:chOff x="2290713" y="3242561"/>
            <a:chExt cx="1818854" cy="1800000"/>
          </a:xfrm>
        </p:grpSpPr>
        <p:sp>
          <p:nvSpPr>
            <p:cNvPr id="25" name="Rechteck 16">
              <a:extLst>
                <a:ext uri="{FF2B5EF4-FFF2-40B4-BE49-F238E27FC236}">
                  <a16:creationId xmlns:a16="http://schemas.microsoft.com/office/drawing/2014/main" id="{4FC313EF-FF30-4715-BA45-CAEC40E68FE4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6" name="Gerader Verbinder 17">
              <a:extLst>
                <a:ext uri="{FF2B5EF4-FFF2-40B4-BE49-F238E27FC236}">
                  <a16:creationId xmlns:a16="http://schemas.microsoft.com/office/drawing/2014/main" id="{55CA8F22-FE31-4B5F-A85F-A5A71D12C9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18">
              <a:extLst>
                <a:ext uri="{FF2B5EF4-FFF2-40B4-BE49-F238E27FC236}">
                  <a16:creationId xmlns:a16="http://schemas.microsoft.com/office/drawing/2014/main" id="{EC115465-192B-4468-B7F0-D1B7DA9F7CDE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19">
              <a:extLst>
                <a:ext uri="{FF2B5EF4-FFF2-40B4-BE49-F238E27FC236}">
                  <a16:creationId xmlns:a16="http://schemas.microsoft.com/office/drawing/2014/main" id="{A080B010-49FE-463F-8D9E-D85D119DF693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0">
              <a:extLst>
                <a:ext uri="{FF2B5EF4-FFF2-40B4-BE49-F238E27FC236}">
                  <a16:creationId xmlns:a16="http://schemas.microsoft.com/office/drawing/2014/main" id="{CAAAC883-BF80-459E-A22B-7B9397F49EB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03B21B-656C-4843-A79D-72B54FF2850C}"/>
              </a:ext>
            </a:extLst>
          </p:cNvPr>
          <p:cNvGrpSpPr/>
          <p:nvPr/>
        </p:nvGrpSpPr>
        <p:grpSpPr>
          <a:xfrm>
            <a:off x="5143995" y="3959068"/>
            <a:ext cx="1260000" cy="1260000"/>
            <a:chOff x="2290713" y="3242561"/>
            <a:chExt cx="1818854" cy="1800000"/>
          </a:xfrm>
        </p:grpSpPr>
        <p:sp>
          <p:nvSpPr>
            <p:cNvPr id="33" name="Rechteck 16">
              <a:extLst>
                <a:ext uri="{FF2B5EF4-FFF2-40B4-BE49-F238E27FC236}">
                  <a16:creationId xmlns:a16="http://schemas.microsoft.com/office/drawing/2014/main" id="{6D3A0BDE-6403-4A83-95CC-5A9623E099DB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4" name="Gerader Verbinder 17">
              <a:extLst>
                <a:ext uri="{FF2B5EF4-FFF2-40B4-BE49-F238E27FC236}">
                  <a16:creationId xmlns:a16="http://schemas.microsoft.com/office/drawing/2014/main" id="{1671B23E-6D18-46C8-AC07-99CC73817F6E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r Verbinder 18">
              <a:extLst>
                <a:ext uri="{FF2B5EF4-FFF2-40B4-BE49-F238E27FC236}">
                  <a16:creationId xmlns:a16="http://schemas.microsoft.com/office/drawing/2014/main" id="{6C54582A-02FB-46F6-A1CA-EB992C316D8A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19">
              <a:extLst>
                <a:ext uri="{FF2B5EF4-FFF2-40B4-BE49-F238E27FC236}">
                  <a16:creationId xmlns:a16="http://schemas.microsoft.com/office/drawing/2014/main" id="{A1519A7E-011D-4DD9-8317-7BB3A0A6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20">
              <a:extLst>
                <a:ext uri="{FF2B5EF4-FFF2-40B4-BE49-F238E27FC236}">
                  <a16:creationId xmlns:a16="http://schemas.microsoft.com/office/drawing/2014/main" id="{0CE3D3F4-3125-43E5-A7DC-B43A3C04CC76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6C4BAD-68D1-42ED-8199-4AD21C96600E}"/>
              </a:ext>
            </a:extLst>
          </p:cNvPr>
          <p:cNvGrpSpPr/>
          <p:nvPr/>
        </p:nvGrpSpPr>
        <p:grpSpPr>
          <a:xfrm>
            <a:off x="2199204" y="3502057"/>
            <a:ext cx="7138830" cy="2150425"/>
            <a:chOff x="-2415369" y="2446331"/>
            <a:chExt cx="7138830" cy="21504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F7A30-FEE0-4599-9755-10B519DAFEFC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41" name="Rechteck 16">
                <a:extLst>
                  <a:ext uri="{FF2B5EF4-FFF2-40B4-BE49-F238E27FC236}">
                    <a16:creationId xmlns:a16="http://schemas.microsoft.com/office/drawing/2014/main" id="{ACC14792-1D67-498E-AB56-E53B57CB50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2" name="Gerader Verbinder 17">
                <a:extLst>
                  <a:ext uri="{FF2B5EF4-FFF2-40B4-BE49-F238E27FC236}">
                    <a16:creationId xmlns:a16="http://schemas.microsoft.com/office/drawing/2014/main" id="{306E245C-0A45-4A1D-91C8-989A3AD4D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18">
                <a:extLst>
                  <a:ext uri="{FF2B5EF4-FFF2-40B4-BE49-F238E27FC236}">
                    <a16:creationId xmlns:a16="http://schemas.microsoft.com/office/drawing/2014/main" id="{F2D964DF-F87C-456B-9EBA-A3811F996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19">
                <a:extLst>
                  <a:ext uri="{FF2B5EF4-FFF2-40B4-BE49-F238E27FC236}">
                    <a16:creationId xmlns:a16="http://schemas.microsoft.com/office/drawing/2014/main" id="{6BF301A7-EF74-4D3C-B602-6852CE8C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20">
                <a:extLst>
                  <a:ext uri="{FF2B5EF4-FFF2-40B4-BE49-F238E27FC236}">
                    <a16:creationId xmlns:a16="http://schemas.microsoft.com/office/drawing/2014/main" id="{8656FF72-90EB-4A06-9A08-456FE04C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67AD2-19FB-4455-859B-E41B69138CE7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B8A53D-D1C5-4E31-B87A-CD5D30438852}"/>
                </a:ext>
              </a:extLst>
            </p:cNvPr>
            <p:cNvSpPr txBox="1"/>
            <p:nvPr/>
          </p:nvSpPr>
          <p:spPr>
            <a:xfrm>
              <a:off x="-2415369" y="244633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CC10AE-1B01-40D1-921F-8657769B1E08}"/>
                </a:ext>
              </a:extLst>
            </p:cNvPr>
            <p:cNvSpPr txBox="1"/>
            <p:nvPr/>
          </p:nvSpPr>
          <p:spPr>
            <a:xfrm>
              <a:off x="-701106" y="287992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661BA1-4BA1-450A-AEFF-82EEDD4DC9B8}"/>
                </a:ext>
              </a:extLst>
            </p:cNvPr>
            <p:cNvSpPr txBox="1"/>
            <p:nvPr/>
          </p:nvSpPr>
          <p:spPr>
            <a:xfrm>
              <a:off x="1001730" y="326901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684347-284C-4169-8CD8-F9CFDEA94B2E}"/>
                </a:ext>
              </a:extLst>
            </p:cNvPr>
            <p:cNvSpPr txBox="1"/>
            <p:nvPr/>
          </p:nvSpPr>
          <p:spPr>
            <a:xfrm>
              <a:off x="4398806" y="411970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648054-1C93-4ED7-901D-688C660B7C77}"/>
              </a:ext>
            </a:extLst>
          </p:cNvPr>
          <p:cNvGrpSpPr/>
          <p:nvPr/>
        </p:nvGrpSpPr>
        <p:grpSpPr>
          <a:xfrm>
            <a:off x="8553455" y="4788852"/>
            <a:ext cx="1260000" cy="1260000"/>
            <a:chOff x="2290713" y="3242561"/>
            <a:chExt cx="1818854" cy="1800000"/>
          </a:xfrm>
        </p:grpSpPr>
        <p:sp>
          <p:nvSpPr>
            <p:cNvPr id="49" name="Rechteck 16">
              <a:extLst>
                <a:ext uri="{FF2B5EF4-FFF2-40B4-BE49-F238E27FC236}">
                  <a16:creationId xmlns:a16="http://schemas.microsoft.com/office/drawing/2014/main" id="{8E4B8E1E-B395-431A-B04C-2AAA92EA887D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0" name="Gerader Verbinder 17">
              <a:extLst>
                <a:ext uri="{FF2B5EF4-FFF2-40B4-BE49-F238E27FC236}">
                  <a16:creationId xmlns:a16="http://schemas.microsoft.com/office/drawing/2014/main" id="{E53240EF-CEB0-4BF3-9A37-D30378E45357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r Verbinder 18">
              <a:extLst>
                <a:ext uri="{FF2B5EF4-FFF2-40B4-BE49-F238E27FC236}">
                  <a16:creationId xmlns:a16="http://schemas.microsoft.com/office/drawing/2014/main" id="{5C901143-46AE-448D-98EF-C0F5ADB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19">
              <a:extLst>
                <a:ext uri="{FF2B5EF4-FFF2-40B4-BE49-F238E27FC236}">
                  <a16:creationId xmlns:a16="http://schemas.microsoft.com/office/drawing/2014/main" id="{386DA72D-3FC6-477E-8321-6ADA16031FA3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20">
              <a:extLst>
                <a:ext uri="{FF2B5EF4-FFF2-40B4-BE49-F238E27FC236}">
                  <a16:creationId xmlns:a16="http://schemas.microsoft.com/office/drawing/2014/main" id="{6CF90863-93AF-4CA1-99CF-30F3352F31D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8A554-57FA-404F-A8AE-F35C62BD2AD0}"/>
              </a:ext>
            </a:extLst>
          </p:cNvPr>
          <p:cNvCxnSpPr/>
          <p:nvPr/>
        </p:nvCxnSpPr>
        <p:spPr>
          <a:xfrm>
            <a:off x="1754632" y="4771076"/>
            <a:ext cx="7182507" cy="176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F98EF9C-01D1-4226-AE10-19FA7F217718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18A490-613F-459F-ACC9-54294DD25827}"/>
              </a:ext>
            </a:extLst>
          </p:cNvPr>
          <p:cNvSpPr txBox="1"/>
          <p:nvPr/>
        </p:nvSpPr>
        <p:spPr>
          <a:xfrm>
            <a:off x="9897331" y="5175428"/>
            <a:ext cx="194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Nein</a:t>
            </a:r>
            <a:r>
              <a:rPr lang="en-GB" b="1" dirty="0"/>
              <a:t> –&gt; </a:t>
            </a:r>
            <a:r>
              <a:rPr lang="en-GB" b="1" dirty="0" err="1"/>
              <a:t>Rechte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(M)</a:t>
            </a:r>
          </a:p>
        </p:txBody>
      </p:sp>
    </p:spTree>
    <p:extLst>
      <p:ext uri="{BB962C8B-B14F-4D97-AF65-F5344CB8AC3E}">
        <p14:creationId xmlns:p14="http://schemas.microsoft.com/office/powerpoint/2010/main" val="1191717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12742" y="648575"/>
            <a:ext cx="1077329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Nun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sie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nur</a:t>
            </a:r>
            <a:r>
              <a:rPr lang="en-GB" sz="2200" dirty="0"/>
              <a:t> </a:t>
            </a:r>
            <a:r>
              <a:rPr lang="en-GB" sz="2200" dirty="0" err="1"/>
              <a:t>noch</a:t>
            </a:r>
            <a:r>
              <a:rPr lang="en-GB" sz="2200" dirty="0"/>
              <a:t> in der Mitte des </a:t>
            </a:r>
            <a:r>
              <a:rPr lang="en-GB" sz="2200" dirty="0" err="1"/>
              <a:t>Gitters</a:t>
            </a:r>
            <a:r>
              <a:rPr lang="en-GB" sz="2200" dirty="0"/>
              <a:t>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Dann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sie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weitere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der Mitte des </a:t>
            </a:r>
            <a:r>
              <a:rPr lang="en-GB" sz="2200" dirty="0" err="1"/>
              <a:t>Gitters</a:t>
            </a:r>
            <a:r>
              <a:rPr lang="en-GB" sz="2200" dirty="0"/>
              <a:t>. </a:t>
            </a:r>
            <a:br>
              <a:rPr lang="en-GB" sz="2200" dirty="0"/>
            </a:b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der </a:t>
            </a:r>
            <a:r>
              <a:rPr lang="en-GB" sz="2200" dirty="0" err="1"/>
              <a:t>drei</a:t>
            </a:r>
            <a:r>
              <a:rPr lang="en-GB" sz="2200" dirty="0"/>
              <a:t>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gezeigten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war,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  <a:p>
            <a:r>
              <a:rPr lang="de-DE" sz="2200" dirty="0"/>
              <a:t>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4670F6-1C27-418A-BA63-EA09D512BAA9}"/>
              </a:ext>
            </a:extLst>
          </p:cNvPr>
          <p:cNvGrpSpPr/>
          <p:nvPr/>
        </p:nvGrpSpPr>
        <p:grpSpPr>
          <a:xfrm>
            <a:off x="1734535" y="3129284"/>
            <a:ext cx="1260000" cy="1260000"/>
            <a:chOff x="2290713" y="3242561"/>
            <a:chExt cx="1818854" cy="1800000"/>
          </a:xfrm>
        </p:grpSpPr>
        <p:sp>
          <p:nvSpPr>
            <p:cNvPr id="7" name="Rechteck 16">
              <a:extLst>
                <a:ext uri="{FF2B5EF4-FFF2-40B4-BE49-F238E27FC236}">
                  <a16:creationId xmlns:a16="http://schemas.microsoft.com/office/drawing/2014/main" id="{38AF6087-D8FC-4E7B-B296-0175DD69B82D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" name="Gerader Verbinder 17">
              <a:extLst>
                <a:ext uri="{FF2B5EF4-FFF2-40B4-BE49-F238E27FC236}">
                  <a16:creationId xmlns:a16="http://schemas.microsoft.com/office/drawing/2014/main" id="{EC5CD337-AF87-42B7-B6D5-38174A5C8C9A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18">
              <a:extLst>
                <a:ext uri="{FF2B5EF4-FFF2-40B4-BE49-F238E27FC236}">
                  <a16:creationId xmlns:a16="http://schemas.microsoft.com/office/drawing/2014/main" id="{7900033A-B90C-4717-A18E-E59436CACCF9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19">
              <a:extLst>
                <a:ext uri="{FF2B5EF4-FFF2-40B4-BE49-F238E27FC236}">
                  <a16:creationId xmlns:a16="http://schemas.microsoft.com/office/drawing/2014/main" id="{1D23231F-0D6C-4337-A946-0813213A1DF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Gerader Verbinder 20">
              <a:extLst>
                <a:ext uri="{FF2B5EF4-FFF2-40B4-BE49-F238E27FC236}">
                  <a16:creationId xmlns:a16="http://schemas.microsoft.com/office/drawing/2014/main" id="{6799A21C-2F75-4C4F-B8EE-12A0F172690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7BC579-45FB-449E-B591-756F7ED7FB92}"/>
              </a:ext>
            </a:extLst>
          </p:cNvPr>
          <p:cNvGrpSpPr/>
          <p:nvPr/>
        </p:nvGrpSpPr>
        <p:grpSpPr>
          <a:xfrm>
            <a:off x="3439265" y="3544176"/>
            <a:ext cx="1260000" cy="1260000"/>
            <a:chOff x="2290713" y="3242561"/>
            <a:chExt cx="1818854" cy="1800000"/>
          </a:xfrm>
        </p:grpSpPr>
        <p:sp>
          <p:nvSpPr>
            <p:cNvPr id="25" name="Rechteck 16">
              <a:extLst>
                <a:ext uri="{FF2B5EF4-FFF2-40B4-BE49-F238E27FC236}">
                  <a16:creationId xmlns:a16="http://schemas.microsoft.com/office/drawing/2014/main" id="{4FC313EF-FF30-4715-BA45-CAEC40E68FE4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26" name="Gerader Verbinder 17">
              <a:extLst>
                <a:ext uri="{FF2B5EF4-FFF2-40B4-BE49-F238E27FC236}">
                  <a16:creationId xmlns:a16="http://schemas.microsoft.com/office/drawing/2014/main" id="{55CA8F22-FE31-4B5F-A85F-A5A71D12C9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Gerader Verbinder 18">
              <a:extLst>
                <a:ext uri="{FF2B5EF4-FFF2-40B4-BE49-F238E27FC236}">
                  <a16:creationId xmlns:a16="http://schemas.microsoft.com/office/drawing/2014/main" id="{EC115465-192B-4468-B7F0-D1B7DA9F7CDE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Gerader Verbinder 19">
              <a:extLst>
                <a:ext uri="{FF2B5EF4-FFF2-40B4-BE49-F238E27FC236}">
                  <a16:creationId xmlns:a16="http://schemas.microsoft.com/office/drawing/2014/main" id="{A080B010-49FE-463F-8D9E-D85D119DF693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Gerader Verbinder 20">
              <a:extLst>
                <a:ext uri="{FF2B5EF4-FFF2-40B4-BE49-F238E27FC236}">
                  <a16:creationId xmlns:a16="http://schemas.microsoft.com/office/drawing/2014/main" id="{CAAAC883-BF80-459E-A22B-7B9397F49EB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03B21B-656C-4843-A79D-72B54FF2850C}"/>
              </a:ext>
            </a:extLst>
          </p:cNvPr>
          <p:cNvGrpSpPr/>
          <p:nvPr/>
        </p:nvGrpSpPr>
        <p:grpSpPr>
          <a:xfrm>
            <a:off x="5143995" y="3959068"/>
            <a:ext cx="1260000" cy="1260000"/>
            <a:chOff x="2290713" y="3242561"/>
            <a:chExt cx="1818854" cy="1800000"/>
          </a:xfrm>
        </p:grpSpPr>
        <p:sp>
          <p:nvSpPr>
            <p:cNvPr id="33" name="Rechteck 16">
              <a:extLst>
                <a:ext uri="{FF2B5EF4-FFF2-40B4-BE49-F238E27FC236}">
                  <a16:creationId xmlns:a16="http://schemas.microsoft.com/office/drawing/2014/main" id="{6D3A0BDE-6403-4A83-95CC-5A9623E099DB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4" name="Gerader Verbinder 17">
              <a:extLst>
                <a:ext uri="{FF2B5EF4-FFF2-40B4-BE49-F238E27FC236}">
                  <a16:creationId xmlns:a16="http://schemas.microsoft.com/office/drawing/2014/main" id="{1671B23E-6D18-46C8-AC07-99CC73817F6E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Gerader Verbinder 18">
              <a:extLst>
                <a:ext uri="{FF2B5EF4-FFF2-40B4-BE49-F238E27FC236}">
                  <a16:creationId xmlns:a16="http://schemas.microsoft.com/office/drawing/2014/main" id="{6C54582A-02FB-46F6-A1CA-EB992C316D8A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r Verbinder 19">
              <a:extLst>
                <a:ext uri="{FF2B5EF4-FFF2-40B4-BE49-F238E27FC236}">
                  <a16:creationId xmlns:a16="http://schemas.microsoft.com/office/drawing/2014/main" id="{A1519A7E-011D-4DD9-8317-7BB3A0A6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Gerader Verbinder 20">
              <a:extLst>
                <a:ext uri="{FF2B5EF4-FFF2-40B4-BE49-F238E27FC236}">
                  <a16:creationId xmlns:a16="http://schemas.microsoft.com/office/drawing/2014/main" id="{0CE3D3F4-3125-43E5-A7DC-B43A3C04CC76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6C4BAD-68D1-42ED-8199-4AD21C96600E}"/>
              </a:ext>
            </a:extLst>
          </p:cNvPr>
          <p:cNvGrpSpPr/>
          <p:nvPr/>
        </p:nvGrpSpPr>
        <p:grpSpPr>
          <a:xfrm>
            <a:off x="2199204" y="3502057"/>
            <a:ext cx="7138830" cy="2150425"/>
            <a:chOff x="-2415369" y="2446331"/>
            <a:chExt cx="7138830" cy="215042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F7A30-FEE0-4599-9755-10B519DAFEFC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41" name="Rechteck 16">
                <a:extLst>
                  <a:ext uri="{FF2B5EF4-FFF2-40B4-BE49-F238E27FC236}">
                    <a16:creationId xmlns:a16="http://schemas.microsoft.com/office/drawing/2014/main" id="{ACC14792-1D67-498E-AB56-E53B57CB50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2" name="Gerader Verbinder 17">
                <a:extLst>
                  <a:ext uri="{FF2B5EF4-FFF2-40B4-BE49-F238E27FC236}">
                    <a16:creationId xmlns:a16="http://schemas.microsoft.com/office/drawing/2014/main" id="{306E245C-0A45-4A1D-91C8-989A3AD4D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18">
                <a:extLst>
                  <a:ext uri="{FF2B5EF4-FFF2-40B4-BE49-F238E27FC236}">
                    <a16:creationId xmlns:a16="http://schemas.microsoft.com/office/drawing/2014/main" id="{F2D964DF-F87C-456B-9EBA-A3811F996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19">
                <a:extLst>
                  <a:ext uri="{FF2B5EF4-FFF2-40B4-BE49-F238E27FC236}">
                    <a16:creationId xmlns:a16="http://schemas.microsoft.com/office/drawing/2014/main" id="{6BF301A7-EF74-4D3C-B602-6852CE8C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20">
                <a:extLst>
                  <a:ext uri="{FF2B5EF4-FFF2-40B4-BE49-F238E27FC236}">
                    <a16:creationId xmlns:a16="http://schemas.microsoft.com/office/drawing/2014/main" id="{8656FF72-90EB-4A06-9A08-456FE04C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67AD2-19FB-4455-859B-E41B69138CE7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B8A53D-D1C5-4E31-B87A-CD5D30438852}"/>
                </a:ext>
              </a:extLst>
            </p:cNvPr>
            <p:cNvSpPr txBox="1"/>
            <p:nvPr/>
          </p:nvSpPr>
          <p:spPr>
            <a:xfrm>
              <a:off x="-2415369" y="244633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CC10AE-1B01-40D1-921F-8657769B1E08}"/>
                </a:ext>
              </a:extLst>
            </p:cNvPr>
            <p:cNvSpPr txBox="1"/>
            <p:nvPr/>
          </p:nvSpPr>
          <p:spPr>
            <a:xfrm>
              <a:off x="-701106" y="287992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661BA1-4BA1-450A-AEFF-82EEDD4DC9B8}"/>
                </a:ext>
              </a:extLst>
            </p:cNvPr>
            <p:cNvSpPr txBox="1"/>
            <p:nvPr/>
          </p:nvSpPr>
          <p:spPr>
            <a:xfrm>
              <a:off x="1001730" y="326901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684347-284C-4169-8CD8-F9CFDEA94B2E}"/>
                </a:ext>
              </a:extLst>
            </p:cNvPr>
            <p:cNvSpPr txBox="1"/>
            <p:nvPr/>
          </p:nvSpPr>
          <p:spPr>
            <a:xfrm>
              <a:off x="4398806" y="411970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5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F648054-1C93-4ED7-901D-688C660B7C77}"/>
              </a:ext>
            </a:extLst>
          </p:cNvPr>
          <p:cNvGrpSpPr/>
          <p:nvPr/>
        </p:nvGrpSpPr>
        <p:grpSpPr>
          <a:xfrm>
            <a:off x="8553455" y="4788852"/>
            <a:ext cx="1260000" cy="1260000"/>
            <a:chOff x="2290713" y="3242561"/>
            <a:chExt cx="1818854" cy="1800000"/>
          </a:xfrm>
        </p:grpSpPr>
        <p:sp>
          <p:nvSpPr>
            <p:cNvPr id="49" name="Rechteck 16">
              <a:extLst>
                <a:ext uri="{FF2B5EF4-FFF2-40B4-BE49-F238E27FC236}">
                  <a16:creationId xmlns:a16="http://schemas.microsoft.com/office/drawing/2014/main" id="{8E4B8E1E-B395-431A-B04C-2AAA92EA887D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50" name="Gerader Verbinder 17">
              <a:extLst>
                <a:ext uri="{FF2B5EF4-FFF2-40B4-BE49-F238E27FC236}">
                  <a16:creationId xmlns:a16="http://schemas.microsoft.com/office/drawing/2014/main" id="{E53240EF-CEB0-4BF3-9A37-D30378E45357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Gerader Verbinder 18">
              <a:extLst>
                <a:ext uri="{FF2B5EF4-FFF2-40B4-BE49-F238E27FC236}">
                  <a16:creationId xmlns:a16="http://schemas.microsoft.com/office/drawing/2014/main" id="{5C901143-46AE-448D-98EF-C0F5ADBA00BE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r Verbinder 19">
              <a:extLst>
                <a:ext uri="{FF2B5EF4-FFF2-40B4-BE49-F238E27FC236}">
                  <a16:creationId xmlns:a16="http://schemas.microsoft.com/office/drawing/2014/main" id="{386DA72D-3FC6-477E-8321-6ADA16031FA3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Gerader Verbinder 20">
              <a:extLst>
                <a:ext uri="{FF2B5EF4-FFF2-40B4-BE49-F238E27FC236}">
                  <a16:creationId xmlns:a16="http://schemas.microsoft.com/office/drawing/2014/main" id="{6CF90863-93AF-4CA1-99CF-30F3352F31DB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8A554-57FA-404F-A8AE-F35C62BD2AD0}"/>
              </a:ext>
            </a:extLst>
          </p:cNvPr>
          <p:cNvCxnSpPr/>
          <p:nvPr/>
        </p:nvCxnSpPr>
        <p:spPr>
          <a:xfrm>
            <a:off x="1754632" y="4771076"/>
            <a:ext cx="7182507" cy="1762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3793A217-AFC2-4705-9C39-301246559A5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DBFD4E-804B-41A1-B854-42F7313F7F45}"/>
              </a:ext>
            </a:extLst>
          </p:cNvPr>
          <p:cNvSpPr txBox="1"/>
          <p:nvPr/>
        </p:nvSpPr>
        <p:spPr>
          <a:xfrm>
            <a:off x="9897331" y="5175428"/>
            <a:ext cx="194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Nein</a:t>
            </a:r>
            <a:r>
              <a:rPr lang="en-GB" b="1" dirty="0"/>
              <a:t> –&gt; </a:t>
            </a:r>
            <a:r>
              <a:rPr lang="en-GB" b="1" dirty="0" err="1"/>
              <a:t>Linke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(C)</a:t>
            </a:r>
          </a:p>
        </p:txBody>
      </p:sp>
    </p:spTree>
    <p:extLst>
      <p:ext uri="{BB962C8B-B14F-4D97-AF65-F5344CB8AC3E}">
        <p14:creationId xmlns:p14="http://schemas.microsoft.com/office/powerpoint/2010/main" val="3644572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3472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Sie </a:t>
            </a:r>
            <a:r>
              <a:rPr lang="en-GB" sz="2200" dirty="0" err="1"/>
              <a:t>erhalten</a:t>
            </a:r>
            <a:r>
              <a:rPr lang="en-GB" sz="2200" dirty="0"/>
              <a:t> </a:t>
            </a:r>
            <a:r>
              <a:rPr lang="en-GB" sz="2200" dirty="0" err="1"/>
              <a:t>jetzt</a:t>
            </a:r>
            <a:r>
              <a:rPr lang="en-GB" sz="2200" dirty="0"/>
              <a:t> </a:t>
            </a:r>
            <a:r>
              <a:rPr lang="en-GB" sz="2200" dirty="0" err="1"/>
              <a:t>kein</a:t>
            </a:r>
            <a:r>
              <a:rPr lang="en-GB" sz="2200" dirty="0"/>
              <a:t> Feedback </a:t>
            </a:r>
            <a:r>
              <a:rPr lang="en-GB" sz="2200" dirty="0" err="1"/>
              <a:t>mehr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 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C177B6D-37B2-4AC7-B39B-A07BF4AA98BA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1188512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34724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Sie </a:t>
            </a:r>
            <a:r>
              <a:rPr lang="en-GB" sz="2200" dirty="0" err="1"/>
              <a:t>erhalten</a:t>
            </a:r>
            <a:r>
              <a:rPr lang="en-GB" sz="2200" dirty="0"/>
              <a:t> </a:t>
            </a:r>
            <a:r>
              <a:rPr lang="en-GB" sz="2200" dirty="0" err="1"/>
              <a:t>jetzt</a:t>
            </a:r>
            <a:r>
              <a:rPr lang="en-GB" sz="2200" dirty="0"/>
              <a:t> </a:t>
            </a:r>
            <a:r>
              <a:rPr lang="en-GB" sz="2200" dirty="0" err="1"/>
              <a:t>kein</a:t>
            </a:r>
            <a:r>
              <a:rPr lang="en-GB" sz="2200" dirty="0"/>
              <a:t> Feedback </a:t>
            </a:r>
            <a:r>
              <a:rPr lang="en-GB" sz="2200" dirty="0" err="1"/>
              <a:t>mehr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</a:t>
            </a:r>
          </a:p>
          <a:p>
            <a:pPr marL="285750" indent="-285750">
              <a:buFontTx/>
              <a:buChar char="-"/>
            </a:pPr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 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44806F-E221-4FD6-9F93-51FD5FB67E34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153196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567502" y="434886"/>
            <a:ext cx="111877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in </a:t>
            </a:r>
            <a:r>
              <a:rPr lang="en-GB" sz="2200" dirty="0" err="1"/>
              <a:t>jeweils</a:t>
            </a:r>
            <a:r>
              <a:rPr lang="en-GB" sz="2200" dirty="0"/>
              <a:t> </a:t>
            </a:r>
            <a:r>
              <a:rPr lang="en-GB" sz="2200" dirty="0" err="1"/>
              <a:t>einem</a:t>
            </a:r>
            <a:r>
              <a:rPr lang="en-GB" sz="2200" dirty="0"/>
              <a:t> der 3x3 Felder.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Position. </a:t>
            </a:r>
            <a:r>
              <a:rPr lang="en-GB" sz="2200" dirty="0" err="1"/>
              <a:t>Entscheiden</a:t>
            </a:r>
            <a:r>
              <a:rPr lang="en-GB" sz="2200" dirty="0"/>
              <a:t> Sie </a:t>
            </a:r>
            <a:r>
              <a:rPr lang="en-GB" sz="2200" dirty="0" err="1"/>
              <a:t>dann</a:t>
            </a:r>
            <a:r>
              <a:rPr lang="en-GB" sz="2200" dirty="0"/>
              <a:t> </a:t>
            </a:r>
            <a:r>
              <a:rPr lang="en-GB" sz="2200" dirty="0" err="1"/>
              <a:t>ob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jeder</a:t>
            </a:r>
            <a:r>
              <a:rPr lang="en-GB" sz="2200" dirty="0"/>
              <a:t> der </a:t>
            </a:r>
            <a:r>
              <a:rPr lang="en-GB" sz="2200" dirty="0" err="1"/>
              <a:t>ersten</a:t>
            </a:r>
            <a:r>
              <a:rPr lang="en-GB" sz="2200" dirty="0"/>
              <a:t> </a:t>
            </a:r>
            <a:r>
              <a:rPr lang="en-GB" sz="2200" dirty="0" err="1"/>
              <a:t>drei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müssen</a:t>
            </a:r>
            <a:r>
              <a:rPr lang="en-GB" sz="2200" dirty="0"/>
              <a:t> Sie </a:t>
            </a:r>
            <a:r>
              <a:rPr lang="en-GB" sz="2200" dirty="0" err="1"/>
              <a:t>entscheiden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 – “</a:t>
            </a:r>
            <a:r>
              <a:rPr lang="en-GB" sz="2200" dirty="0" err="1"/>
              <a:t>Ja</a:t>
            </a:r>
            <a:r>
              <a:rPr lang="en-GB" sz="2200" dirty="0"/>
              <a:t>” </a:t>
            </a:r>
            <a:r>
              <a:rPr lang="en-GB" sz="2200" dirty="0" err="1"/>
              <a:t>oder</a:t>
            </a:r>
            <a:r>
              <a:rPr lang="en-GB" sz="2200" dirty="0"/>
              <a:t> “</a:t>
            </a:r>
            <a:r>
              <a:rPr lang="en-GB" sz="2200" dirty="0" err="1"/>
              <a:t>Nein</a:t>
            </a:r>
            <a:r>
              <a:rPr lang="en-GB" sz="2200" dirty="0"/>
              <a:t>”. </a:t>
            </a:r>
            <a:r>
              <a:rPr lang="en-GB" sz="2200" dirty="0" err="1"/>
              <a:t>Nach</a:t>
            </a:r>
            <a:r>
              <a:rPr lang="en-GB" sz="2200" dirty="0"/>
              <a:t> der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 Sie </a:t>
            </a:r>
            <a:r>
              <a:rPr lang="en-GB" sz="2200" dirty="0" err="1"/>
              <a:t>einen</a:t>
            </a:r>
            <a:r>
              <a:rPr lang="en-GB" sz="2200" dirty="0"/>
              <a:t> </a:t>
            </a:r>
            <a:r>
              <a:rPr lang="en-GB" sz="2200" dirty="0" err="1"/>
              <a:t>Hinweis</a:t>
            </a:r>
            <a:r>
              <a:rPr lang="en-GB" sz="2200" dirty="0"/>
              <a:t>, </a:t>
            </a:r>
            <a:r>
              <a:rPr lang="en-GB" sz="2200" dirty="0" err="1"/>
              <a:t>wie</a:t>
            </a:r>
            <a:r>
              <a:rPr lang="en-GB" sz="2200" dirty="0"/>
              <a:t> Sie </a:t>
            </a:r>
            <a:r>
              <a:rPr lang="en-GB" sz="2200" dirty="0" err="1"/>
              <a:t>antworten</a:t>
            </a:r>
            <a:r>
              <a:rPr lang="en-GB" sz="2200" dirty="0"/>
              <a:t> </a:t>
            </a:r>
            <a:r>
              <a:rPr lang="en-GB" sz="2200" dirty="0" err="1"/>
              <a:t>müssen</a:t>
            </a:r>
            <a:r>
              <a:rPr lang="en-GB" sz="2200" dirty="0"/>
              <a:t>. </a:t>
            </a:r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, “</a:t>
            </a:r>
            <a:r>
              <a:rPr lang="en-GB" sz="2200" dirty="0" err="1"/>
              <a:t>Ja</a:t>
            </a:r>
            <a:r>
              <a:rPr lang="en-GB" sz="2200" dirty="0"/>
              <a:t>”, </a:t>
            </a:r>
            <a:r>
              <a:rPr lang="en-GB" sz="2200" dirty="0" err="1"/>
              <a:t>reagieren</a:t>
            </a:r>
            <a:r>
              <a:rPr lang="en-GB" sz="2200" dirty="0"/>
              <a:t> Sie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mit</a:t>
            </a:r>
            <a:r>
              <a:rPr lang="en-GB" sz="2200" dirty="0"/>
              <a:t> der </a:t>
            </a:r>
            <a:r>
              <a:rPr lang="en-GB" sz="2200" b="1" dirty="0" err="1"/>
              <a:t>grünen</a:t>
            </a:r>
            <a:r>
              <a:rPr lang="en-GB" sz="2200" b="1" dirty="0"/>
              <a:t> </a:t>
            </a:r>
            <a:r>
              <a:rPr lang="en-GB" sz="2200" b="1" dirty="0" err="1"/>
              <a:t>Seite</a:t>
            </a:r>
            <a:r>
              <a:rPr lang="en-GB" sz="2200" dirty="0"/>
              <a:t>. </a:t>
            </a:r>
            <a:r>
              <a:rPr lang="en-GB" sz="2200" dirty="0" err="1"/>
              <a:t>Hinweise</a:t>
            </a:r>
            <a:r>
              <a:rPr lang="en-GB" sz="2200" dirty="0"/>
              <a:t>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bei</a:t>
            </a:r>
            <a:r>
              <a:rPr lang="en-GB" sz="2200" dirty="0"/>
              <a:t> </a:t>
            </a:r>
            <a:r>
              <a:rPr lang="en-GB" sz="2200" dirty="0" err="1"/>
              <a:t>jedem</a:t>
            </a:r>
            <a:r>
              <a:rPr lang="en-GB" sz="2200" dirty="0"/>
              <a:t> </a:t>
            </a:r>
            <a:r>
              <a:rPr lang="en-GB" sz="2200" dirty="0" err="1"/>
              <a:t>Durchgang</a:t>
            </a:r>
            <a:r>
              <a:rPr lang="en-GB" sz="2200" dirty="0"/>
              <a:t> neu </a:t>
            </a:r>
            <a:r>
              <a:rPr lang="en-GB" sz="2200" dirty="0" err="1"/>
              <a:t>angegeben</a:t>
            </a:r>
            <a:r>
              <a:rPr lang="en-GB" sz="2200" dirty="0"/>
              <a:t>: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F1F7A30-FEE0-4599-9755-10B519DAFEFC}"/>
              </a:ext>
            </a:extLst>
          </p:cNvPr>
          <p:cNvGrpSpPr/>
          <p:nvPr/>
        </p:nvGrpSpPr>
        <p:grpSpPr>
          <a:xfrm>
            <a:off x="6670622" y="4462003"/>
            <a:ext cx="1260000" cy="1260000"/>
            <a:chOff x="2290713" y="3242561"/>
            <a:chExt cx="1818854" cy="1800000"/>
          </a:xfrm>
        </p:grpSpPr>
        <p:sp>
          <p:nvSpPr>
            <p:cNvPr id="41" name="Rechteck 16">
              <a:extLst>
                <a:ext uri="{FF2B5EF4-FFF2-40B4-BE49-F238E27FC236}">
                  <a16:creationId xmlns:a16="http://schemas.microsoft.com/office/drawing/2014/main" id="{ACC14792-1D67-498E-AB56-E53B57CB50CB}"/>
                </a:ext>
              </a:extLst>
            </p:cNvPr>
            <p:cNvSpPr/>
            <p:nvPr/>
          </p:nvSpPr>
          <p:spPr>
            <a:xfrm>
              <a:off x="2309567" y="3242561"/>
              <a:ext cx="1800000" cy="180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42" name="Gerader Verbinder 17">
              <a:extLst>
                <a:ext uri="{FF2B5EF4-FFF2-40B4-BE49-F238E27FC236}">
                  <a16:creationId xmlns:a16="http://schemas.microsoft.com/office/drawing/2014/main" id="{306E245C-0A45-4A1D-91C8-989A3AD4DD32}"/>
                </a:ext>
              </a:extLst>
            </p:cNvPr>
            <p:cNvCxnSpPr>
              <a:cxnSpLocks/>
            </p:cNvCxnSpPr>
            <p:nvPr/>
          </p:nvCxnSpPr>
          <p:spPr>
            <a:xfrm>
              <a:off x="2888273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r Verbinder 18">
              <a:extLst>
                <a:ext uri="{FF2B5EF4-FFF2-40B4-BE49-F238E27FC236}">
                  <a16:creationId xmlns:a16="http://schemas.microsoft.com/office/drawing/2014/main" id="{F2D964DF-F87C-456B-9EBA-A3811F9963C5}"/>
                </a:ext>
              </a:extLst>
            </p:cNvPr>
            <p:cNvCxnSpPr>
              <a:cxnSpLocks/>
            </p:cNvCxnSpPr>
            <p:nvPr/>
          </p:nvCxnSpPr>
          <p:spPr>
            <a:xfrm>
              <a:off x="3503336" y="3242561"/>
              <a:ext cx="0" cy="180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r Verbinder 19">
              <a:extLst>
                <a:ext uri="{FF2B5EF4-FFF2-40B4-BE49-F238E27FC236}">
                  <a16:creationId xmlns:a16="http://schemas.microsoft.com/office/drawing/2014/main" id="{6BF301A7-EF74-4D3C-B602-6852CE8CF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3835264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r Verbinder 20">
              <a:extLst>
                <a:ext uri="{FF2B5EF4-FFF2-40B4-BE49-F238E27FC236}">
                  <a16:creationId xmlns:a16="http://schemas.microsoft.com/office/drawing/2014/main" id="{8656FF72-90EB-4A06-9A08-456FE04C5147}"/>
                </a:ext>
              </a:extLst>
            </p:cNvPr>
            <p:cNvCxnSpPr>
              <a:cxnSpLocks/>
            </p:cNvCxnSpPr>
            <p:nvPr/>
          </p:nvCxnSpPr>
          <p:spPr>
            <a:xfrm>
              <a:off x="2290713" y="4446460"/>
              <a:ext cx="180000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3A67AD2-19FB-4455-859B-E41B69138CE7}"/>
              </a:ext>
            </a:extLst>
          </p:cNvPr>
          <p:cNvSpPr txBox="1"/>
          <p:nvPr/>
        </p:nvSpPr>
        <p:spPr>
          <a:xfrm>
            <a:off x="7142567" y="4844965"/>
            <a:ext cx="324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02659-7CC2-4D00-8A82-66A36EFD6455}"/>
              </a:ext>
            </a:extLst>
          </p:cNvPr>
          <p:cNvGrpSpPr/>
          <p:nvPr/>
        </p:nvGrpSpPr>
        <p:grpSpPr>
          <a:xfrm>
            <a:off x="3224737" y="3912461"/>
            <a:ext cx="1260000" cy="1272937"/>
            <a:chOff x="4332724" y="4794611"/>
            <a:chExt cx="1260000" cy="127293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C67222-90B4-47C9-8701-01BA57F4FCAA}"/>
                </a:ext>
              </a:extLst>
            </p:cNvPr>
            <p:cNvGrpSpPr/>
            <p:nvPr/>
          </p:nvGrpSpPr>
          <p:grpSpPr>
            <a:xfrm>
              <a:off x="4332724" y="4807548"/>
              <a:ext cx="1260000" cy="1260000"/>
              <a:chOff x="2234152" y="3318234"/>
              <a:chExt cx="1260000" cy="1260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203B21B-656C-4843-A79D-72B54FF2850C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33" name="Rechteck 16">
                  <a:extLst>
                    <a:ext uri="{FF2B5EF4-FFF2-40B4-BE49-F238E27FC236}">
                      <a16:creationId xmlns:a16="http://schemas.microsoft.com/office/drawing/2014/main" id="{6D3A0BDE-6403-4A83-95CC-5A9623E099DB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4" name="Gerader Verbinder 17">
                  <a:extLst>
                    <a:ext uri="{FF2B5EF4-FFF2-40B4-BE49-F238E27FC236}">
                      <a16:creationId xmlns:a16="http://schemas.microsoft.com/office/drawing/2014/main" id="{1671B23E-6D18-46C8-AC07-99CC73817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18">
                  <a:extLst>
                    <a:ext uri="{FF2B5EF4-FFF2-40B4-BE49-F238E27FC236}">
                      <a16:creationId xmlns:a16="http://schemas.microsoft.com/office/drawing/2014/main" id="{6C54582A-02FB-46F6-A1CA-EB992C316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19">
                  <a:extLst>
                    <a:ext uri="{FF2B5EF4-FFF2-40B4-BE49-F238E27FC236}">
                      <a16:creationId xmlns:a16="http://schemas.microsoft.com/office/drawing/2014/main" id="{A1519A7E-011D-4DD9-8317-7BB3A0A6E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20">
                  <a:extLst>
                    <a:ext uri="{FF2B5EF4-FFF2-40B4-BE49-F238E27FC236}">
                      <a16:creationId xmlns:a16="http://schemas.microsoft.com/office/drawing/2014/main" id="{0CE3D3F4-3125-43E5-A7DC-B43A3C04C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F78867-37DC-4210-9231-749DEF479419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661BA1-4BA1-450A-AEFF-82EEDD4DC9B8}"/>
                </a:ext>
              </a:extLst>
            </p:cNvPr>
            <p:cNvSpPr txBox="1"/>
            <p:nvPr/>
          </p:nvSpPr>
          <p:spPr>
            <a:xfrm>
              <a:off x="4800332" y="479461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3</a:t>
              </a:r>
            </a:p>
          </p:txBody>
        </p:sp>
      </p:grpSp>
      <p:cxnSp>
        <p:nvCxnSpPr>
          <p:cNvPr id="11" name="Gerader Verbinder 20">
            <a:extLst>
              <a:ext uri="{FF2B5EF4-FFF2-40B4-BE49-F238E27FC236}">
                <a16:creationId xmlns:a16="http://schemas.microsoft.com/office/drawing/2014/main" id="{6799A21C-2F75-4C4F-B8EE-12A0F1726907}"/>
              </a:ext>
            </a:extLst>
          </p:cNvPr>
          <p:cNvCxnSpPr>
            <a:cxnSpLocks/>
          </p:cNvCxnSpPr>
          <p:nvPr/>
        </p:nvCxnSpPr>
        <p:spPr>
          <a:xfrm>
            <a:off x="361156" y="4368127"/>
            <a:ext cx="124693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5F3A83D-19CC-4F59-A8BB-ED499150CAF4}"/>
              </a:ext>
            </a:extLst>
          </p:cNvPr>
          <p:cNvGrpSpPr/>
          <p:nvPr/>
        </p:nvGrpSpPr>
        <p:grpSpPr>
          <a:xfrm>
            <a:off x="361156" y="3506951"/>
            <a:ext cx="1260000" cy="1278447"/>
            <a:chOff x="361156" y="3506951"/>
            <a:chExt cx="1260000" cy="1278447"/>
          </a:xfrm>
        </p:grpSpPr>
        <p:sp>
          <p:nvSpPr>
            <p:cNvPr id="7" name="Rechteck 16">
              <a:extLst>
                <a:ext uri="{FF2B5EF4-FFF2-40B4-BE49-F238E27FC236}">
                  <a16:creationId xmlns:a16="http://schemas.microsoft.com/office/drawing/2014/main" id="{38AF6087-D8FC-4E7B-B296-0175DD69B82D}"/>
                </a:ext>
              </a:extLst>
            </p:cNvPr>
            <p:cNvSpPr/>
            <p:nvPr/>
          </p:nvSpPr>
          <p:spPr>
            <a:xfrm>
              <a:off x="374217" y="352539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8" name="Gerader Verbinder 17">
              <a:extLst>
                <a:ext uri="{FF2B5EF4-FFF2-40B4-BE49-F238E27FC236}">
                  <a16:creationId xmlns:a16="http://schemas.microsoft.com/office/drawing/2014/main" id="{EC5CD337-AF87-42B7-B6D5-38174A5C8C9A}"/>
                </a:ext>
              </a:extLst>
            </p:cNvPr>
            <p:cNvCxnSpPr>
              <a:cxnSpLocks/>
            </p:cNvCxnSpPr>
            <p:nvPr/>
          </p:nvCxnSpPr>
          <p:spPr>
            <a:xfrm>
              <a:off x="775112" y="3525398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Gerader Verbinder 18">
              <a:extLst>
                <a:ext uri="{FF2B5EF4-FFF2-40B4-BE49-F238E27FC236}">
                  <a16:creationId xmlns:a16="http://schemas.microsoft.com/office/drawing/2014/main" id="{7900033A-B90C-4717-A18E-E59436CACCF9}"/>
                </a:ext>
              </a:extLst>
            </p:cNvPr>
            <p:cNvCxnSpPr>
              <a:cxnSpLocks/>
            </p:cNvCxnSpPr>
            <p:nvPr/>
          </p:nvCxnSpPr>
          <p:spPr>
            <a:xfrm>
              <a:off x="1201193" y="3525398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Gerader Verbinder 19">
              <a:extLst>
                <a:ext uri="{FF2B5EF4-FFF2-40B4-BE49-F238E27FC236}">
                  <a16:creationId xmlns:a16="http://schemas.microsoft.com/office/drawing/2014/main" id="{1D23231F-0D6C-4337-A946-0813213A1DF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56" y="3940290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789DA2-8CEF-407B-A454-3348BB5BDC35}"/>
                </a:ext>
              </a:extLst>
            </p:cNvPr>
            <p:cNvSpPr txBox="1"/>
            <p:nvPr/>
          </p:nvSpPr>
          <p:spPr>
            <a:xfrm>
              <a:off x="822766" y="389107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675C21F-08D0-47B8-8160-3DC6A5AE4F94}"/>
                </a:ext>
              </a:extLst>
            </p:cNvPr>
            <p:cNvSpPr txBox="1"/>
            <p:nvPr/>
          </p:nvSpPr>
          <p:spPr>
            <a:xfrm>
              <a:off x="393623" y="350695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4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8A554-57FA-404F-A8AE-F35C62BD2AD0}"/>
              </a:ext>
            </a:extLst>
          </p:cNvPr>
          <p:cNvCxnSpPr>
            <a:cxnSpLocks/>
          </p:cNvCxnSpPr>
          <p:nvPr/>
        </p:nvCxnSpPr>
        <p:spPr>
          <a:xfrm>
            <a:off x="465992" y="6559528"/>
            <a:ext cx="9161585" cy="77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58E5DA3-FB5E-44DA-A27B-818D4C658784}"/>
              </a:ext>
            </a:extLst>
          </p:cNvPr>
          <p:cNvGrpSpPr/>
          <p:nvPr/>
        </p:nvGrpSpPr>
        <p:grpSpPr>
          <a:xfrm>
            <a:off x="1761819" y="3690216"/>
            <a:ext cx="1414020" cy="2168578"/>
            <a:chOff x="2779705" y="4548966"/>
            <a:chExt cx="1414020" cy="2168578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96683A-2520-4714-88F7-4AF2E427DD17}"/>
                </a:ext>
              </a:extLst>
            </p:cNvPr>
            <p:cNvSpPr txBox="1"/>
            <p:nvPr/>
          </p:nvSpPr>
          <p:spPr>
            <a:xfrm>
              <a:off x="3660333" y="496367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95DE35-881F-4DC5-AD88-C8F6937CDCE0}"/>
                </a:ext>
              </a:extLst>
            </p:cNvPr>
            <p:cNvSpPr txBox="1"/>
            <p:nvPr/>
          </p:nvSpPr>
          <p:spPr>
            <a:xfrm>
              <a:off x="2823012" y="496051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00B050"/>
                  </a:solidFill>
                </a:rPr>
                <a:t>L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613743F-23E9-4161-AA53-A074DA72C3CE}"/>
                </a:ext>
              </a:extLst>
            </p:cNvPr>
            <p:cNvSpPr txBox="1"/>
            <p:nvPr/>
          </p:nvSpPr>
          <p:spPr>
            <a:xfrm>
              <a:off x="2779705" y="5794214"/>
              <a:ext cx="14140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Linken</a:t>
              </a:r>
              <a:r>
                <a:rPr lang="en-GB" b="1" dirty="0"/>
                <a:t> </a:t>
              </a:r>
              <a:r>
                <a:rPr lang="en-GB" b="1" dirty="0" err="1"/>
                <a:t>Zeigefinger</a:t>
              </a:r>
              <a:r>
                <a:rPr lang="en-GB" b="1" dirty="0"/>
                <a:t> </a:t>
              </a:r>
              <a:r>
                <a:rPr lang="en-GB" b="1" dirty="0" err="1"/>
                <a:t>drücken</a:t>
              </a:r>
              <a:endParaRPr lang="en-GB" b="1" dirty="0"/>
            </a:p>
          </p:txBody>
        </p:sp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AE526B79-0979-455D-B54D-4E92BA7DDECA}"/>
                </a:ext>
              </a:extLst>
            </p:cNvPr>
            <p:cNvSpPr/>
            <p:nvPr/>
          </p:nvSpPr>
          <p:spPr>
            <a:xfrm>
              <a:off x="2779705" y="4548966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93098F-4841-4E92-A24F-85DCCDCE051B}"/>
              </a:ext>
            </a:extLst>
          </p:cNvPr>
          <p:cNvGrpSpPr/>
          <p:nvPr/>
        </p:nvGrpSpPr>
        <p:grpSpPr>
          <a:xfrm>
            <a:off x="4687375" y="4262371"/>
            <a:ext cx="1414020" cy="2168578"/>
            <a:chOff x="2779705" y="4548966"/>
            <a:chExt cx="1414020" cy="2168578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DB93AF-3622-44D8-B360-DAD8BA9C54A9}"/>
                </a:ext>
              </a:extLst>
            </p:cNvPr>
            <p:cNvSpPr txBox="1"/>
            <p:nvPr/>
          </p:nvSpPr>
          <p:spPr>
            <a:xfrm>
              <a:off x="2823383" y="494720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FF0000"/>
                  </a:solidFill>
                </a:rPr>
                <a:t>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6CD4206-9CAD-4B5D-A689-AB34278B4D7A}"/>
                </a:ext>
              </a:extLst>
            </p:cNvPr>
            <p:cNvSpPr txBox="1"/>
            <p:nvPr/>
          </p:nvSpPr>
          <p:spPr>
            <a:xfrm>
              <a:off x="3661190" y="495604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00B050"/>
                  </a:solidFill>
                </a:rPr>
                <a:t>R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CF3A17D-387E-490A-B209-9AD5A32CB62B}"/>
                </a:ext>
              </a:extLst>
            </p:cNvPr>
            <p:cNvSpPr txBox="1"/>
            <p:nvPr/>
          </p:nvSpPr>
          <p:spPr>
            <a:xfrm>
              <a:off x="2779705" y="5794214"/>
              <a:ext cx="141402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Linken</a:t>
              </a:r>
              <a:r>
                <a:rPr lang="en-GB" b="1" dirty="0"/>
                <a:t> </a:t>
              </a:r>
              <a:r>
                <a:rPr lang="en-GB" b="1" dirty="0" err="1"/>
                <a:t>Zeigefinger</a:t>
              </a:r>
              <a:r>
                <a:rPr lang="en-GB" b="1" dirty="0"/>
                <a:t> </a:t>
              </a:r>
              <a:r>
                <a:rPr lang="en-GB" b="1" dirty="0" err="1"/>
                <a:t>drücken</a:t>
              </a:r>
              <a:endParaRPr lang="en-GB" b="1" dirty="0"/>
            </a:p>
          </p:txBody>
        </p:sp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CE1D9258-0704-4BCB-B44F-DC6419D371D3}"/>
                </a:ext>
              </a:extLst>
            </p:cNvPr>
            <p:cNvSpPr/>
            <p:nvPr/>
          </p:nvSpPr>
          <p:spPr>
            <a:xfrm>
              <a:off x="2779705" y="4548966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9DAE505-EE38-4077-A95A-F8AC8D780D4C}"/>
              </a:ext>
            </a:extLst>
          </p:cNvPr>
          <p:cNvGrpSpPr/>
          <p:nvPr/>
        </p:nvGrpSpPr>
        <p:grpSpPr>
          <a:xfrm>
            <a:off x="6089209" y="4844965"/>
            <a:ext cx="467705" cy="126032"/>
            <a:chOff x="1857080" y="5190686"/>
            <a:chExt cx="467705" cy="126032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272FEE-0314-47F8-94C2-A59C820CA98D}"/>
                </a:ext>
              </a:extLst>
            </p:cNvPr>
            <p:cNvSpPr/>
            <p:nvPr/>
          </p:nvSpPr>
          <p:spPr>
            <a:xfrm>
              <a:off x="1857080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670E390F-4696-48DB-A4DC-9B828E7DEBD1}"/>
                </a:ext>
              </a:extLst>
            </p:cNvPr>
            <p:cNvSpPr/>
            <p:nvPr/>
          </p:nvSpPr>
          <p:spPr>
            <a:xfrm>
              <a:off x="2029658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02FB6F6-8F3C-4ACC-B2A7-7E81191ABF51}"/>
                </a:ext>
              </a:extLst>
            </p:cNvPr>
            <p:cNvSpPr/>
            <p:nvPr/>
          </p:nvSpPr>
          <p:spPr>
            <a:xfrm>
              <a:off x="2202236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E1376388-454C-483C-8A02-9544EA4535E9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F5F4BE-7CF1-473A-A897-C46D474C8D3D}"/>
              </a:ext>
            </a:extLst>
          </p:cNvPr>
          <p:cNvSpPr txBox="1"/>
          <p:nvPr/>
        </p:nvSpPr>
        <p:spPr>
          <a:xfrm>
            <a:off x="9738228" y="4158213"/>
            <a:ext cx="15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Linke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(C)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D3DB0BC-ABAD-4B74-AF39-838B171C8AFE}"/>
              </a:ext>
            </a:extLst>
          </p:cNvPr>
          <p:cNvGrpSpPr/>
          <p:nvPr/>
        </p:nvGrpSpPr>
        <p:grpSpPr>
          <a:xfrm>
            <a:off x="9738228" y="4813569"/>
            <a:ext cx="1246939" cy="1260000"/>
            <a:chOff x="7842174" y="4961084"/>
            <a:chExt cx="1246939" cy="1260000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28F95E-B8F2-461F-B8D1-8AD57F27962C}"/>
                </a:ext>
              </a:extLst>
            </p:cNvPr>
            <p:cNvSpPr txBox="1"/>
            <p:nvPr/>
          </p:nvSpPr>
          <p:spPr>
            <a:xfrm>
              <a:off x="7889827" y="535083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00B050"/>
                  </a:solidFill>
                </a:rPr>
                <a:t>L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FDAC9D-2EC3-4E60-8C90-C6B7383A1534}"/>
                </a:ext>
              </a:extLst>
            </p:cNvPr>
            <p:cNvSpPr txBox="1"/>
            <p:nvPr/>
          </p:nvSpPr>
          <p:spPr>
            <a:xfrm>
              <a:off x="8716884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79" name="Rechteck 16">
              <a:extLst>
                <a:ext uri="{FF2B5EF4-FFF2-40B4-BE49-F238E27FC236}">
                  <a16:creationId xmlns:a16="http://schemas.microsoft.com/office/drawing/2014/main" id="{BF1A9588-8D18-4592-8E7D-A9C2D7502266}"/>
                </a:ext>
              </a:extLst>
            </p:cNvPr>
            <p:cNvSpPr/>
            <p:nvPr/>
          </p:nvSpPr>
          <p:spPr>
            <a:xfrm>
              <a:off x="7842174" y="496108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0BC5057-B5E2-4B6C-A802-0C791C6BE1F5}"/>
              </a:ext>
            </a:extLst>
          </p:cNvPr>
          <p:cNvGrpSpPr/>
          <p:nvPr/>
        </p:nvGrpSpPr>
        <p:grpSpPr>
          <a:xfrm>
            <a:off x="8142178" y="4681389"/>
            <a:ext cx="1260000" cy="1279260"/>
            <a:chOff x="6023934" y="4823682"/>
            <a:chExt cx="1260000" cy="1279260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94B0B6B-8A46-4A52-B38B-B1962B10E617}"/>
                </a:ext>
              </a:extLst>
            </p:cNvPr>
            <p:cNvSpPr txBox="1"/>
            <p:nvPr/>
          </p:nvSpPr>
          <p:spPr>
            <a:xfrm>
              <a:off x="6090619" y="482368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4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4A19BD3-329A-4B4A-ABAB-4415D579E1AD}"/>
                </a:ext>
              </a:extLst>
            </p:cNvPr>
            <p:cNvGrpSpPr/>
            <p:nvPr/>
          </p:nvGrpSpPr>
          <p:grpSpPr>
            <a:xfrm>
              <a:off x="6023934" y="4842942"/>
              <a:ext cx="1260000" cy="1260000"/>
              <a:chOff x="2234152" y="3318234"/>
              <a:chExt cx="1260000" cy="1260000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999F99A-E182-4E1A-9DE5-30795469FCEB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85" name="Rechteck 16">
                  <a:extLst>
                    <a:ext uri="{FF2B5EF4-FFF2-40B4-BE49-F238E27FC236}">
                      <a16:creationId xmlns:a16="http://schemas.microsoft.com/office/drawing/2014/main" id="{645DEDFF-DA2A-4857-A2A4-684E8776C7DA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86" name="Gerader Verbinder 17">
                  <a:extLst>
                    <a:ext uri="{FF2B5EF4-FFF2-40B4-BE49-F238E27FC236}">
                      <a16:creationId xmlns:a16="http://schemas.microsoft.com/office/drawing/2014/main" id="{45E80381-A517-4679-AED5-58B6AABC1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Gerader Verbinder 18">
                  <a:extLst>
                    <a:ext uri="{FF2B5EF4-FFF2-40B4-BE49-F238E27FC236}">
                      <a16:creationId xmlns:a16="http://schemas.microsoft.com/office/drawing/2014/main" id="{C22187BE-08FF-41A2-9EE5-4BDD3D352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Gerader Verbinder 19">
                  <a:extLst>
                    <a:ext uri="{FF2B5EF4-FFF2-40B4-BE49-F238E27FC236}">
                      <a16:creationId xmlns:a16="http://schemas.microsoft.com/office/drawing/2014/main" id="{937057F4-AF3F-47E9-B535-872F328BB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Gerader Verbinder 20">
                  <a:extLst>
                    <a:ext uri="{FF2B5EF4-FFF2-40B4-BE49-F238E27FC236}">
                      <a16:creationId xmlns:a16="http://schemas.microsoft.com/office/drawing/2014/main" id="{A991E57E-5992-4B37-9D26-E6D3880F3C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C1D09FC-5848-4734-A82C-9FEBA79F85A1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B26CB748-C0B3-4AF9-850D-39D94F3BCC4E}"/>
              </a:ext>
            </a:extLst>
          </p:cNvPr>
          <p:cNvSpPr txBox="1"/>
          <p:nvPr/>
        </p:nvSpPr>
        <p:spPr>
          <a:xfrm>
            <a:off x="8405866" y="4208589"/>
            <a:ext cx="732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00B050"/>
                </a:solidFill>
              </a:rPr>
              <a:t>“JA”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37851-9FC1-40BD-9D53-02A68E1270B9}"/>
              </a:ext>
            </a:extLst>
          </p:cNvPr>
          <p:cNvGrpSpPr/>
          <p:nvPr/>
        </p:nvGrpSpPr>
        <p:grpSpPr>
          <a:xfrm>
            <a:off x="1761819" y="3713483"/>
            <a:ext cx="1246939" cy="1260000"/>
            <a:chOff x="1761819" y="3713483"/>
            <a:chExt cx="1246939" cy="126000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7738C-CC53-4227-B849-5EDB2F675C4A}"/>
                </a:ext>
              </a:extLst>
            </p:cNvPr>
            <p:cNvSpPr txBox="1"/>
            <p:nvPr/>
          </p:nvSpPr>
          <p:spPr>
            <a:xfrm>
              <a:off x="2232284" y="410176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  <p:cxnSp>
          <p:nvCxnSpPr>
            <p:cNvPr id="62" name="Gerader Verbinder 17">
              <a:extLst>
                <a:ext uri="{FF2B5EF4-FFF2-40B4-BE49-F238E27FC236}">
                  <a16:creationId xmlns:a16="http://schemas.microsoft.com/office/drawing/2014/main" id="{8A7693E2-4BA7-4DE0-9944-8619AAC48813}"/>
                </a:ext>
              </a:extLst>
            </p:cNvPr>
            <p:cNvCxnSpPr>
              <a:cxnSpLocks/>
            </p:cNvCxnSpPr>
            <p:nvPr/>
          </p:nvCxnSpPr>
          <p:spPr>
            <a:xfrm>
              <a:off x="2175775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r Verbinder 18">
              <a:extLst>
                <a:ext uri="{FF2B5EF4-FFF2-40B4-BE49-F238E27FC236}">
                  <a16:creationId xmlns:a16="http://schemas.microsoft.com/office/drawing/2014/main" id="{013EB992-9E42-4721-AEB5-347EBF6DE60E}"/>
                </a:ext>
              </a:extLst>
            </p:cNvPr>
            <p:cNvCxnSpPr>
              <a:cxnSpLocks/>
            </p:cNvCxnSpPr>
            <p:nvPr/>
          </p:nvCxnSpPr>
          <p:spPr>
            <a:xfrm>
              <a:off x="2601856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Gerader Verbinder 19">
              <a:extLst>
                <a:ext uri="{FF2B5EF4-FFF2-40B4-BE49-F238E27FC236}">
                  <a16:creationId xmlns:a16="http://schemas.microsoft.com/office/drawing/2014/main" id="{D54C9B52-263C-4559-962B-5DE54928BC78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128375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20">
              <a:extLst>
                <a:ext uri="{FF2B5EF4-FFF2-40B4-BE49-F238E27FC236}">
                  <a16:creationId xmlns:a16="http://schemas.microsoft.com/office/drawing/2014/main" id="{4BDA40A6-25EE-4DD6-961D-A1D200904860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556212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54197F-8757-40FD-B152-85C579F006A8}"/>
              </a:ext>
            </a:extLst>
          </p:cNvPr>
          <p:cNvGrpSpPr/>
          <p:nvPr/>
        </p:nvGrpSpPr>
        <p:grpSpPr>
          <a:xfrm>
            <a:off x="4692558" y="4269135"/>
            <a:ext cx="1246939" cy="1260000"/>
            <a:chOff x="1761819" y="3713483"/>
            <a:chExt cx="1246939" cy="1260000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4B92F26-9479-4261-9847-00126D7DE4B3}"/>
                </a:ext>
              </a:extLst>
            </p:cNvPr>
            <p:cNvSpPr txBox="1"/>
            <p:nvPr/>
          </p:nvSpPr>
          <p:spPr>
            <a:xfrm>
              <a:off x="2232284" y="410176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  <p:cxnSp>
          <p:nvCxnSpPr>
            <p:cNvPr id="96" name="Gerader Verbinder 17">
              <a:extLst>
                <a:ext uri="{FF2B5EF4-FFF2-40B4-BE49-F238E27FC236}">
                  <a16:creationId xmlns:a16="http://schemas.microsoft.com/office/drawing/2014/main" id="{DB25F276-6A7A-4611-AFB2-89B2AC99A0C4}"/>
                </a:ext>
              </a:extLst>
            </p:cNvPr>
            <p:cNvCxnSpPr>
              <a:cxnSpLocks/>
            </p:cNvCxnSpPr>
            <p:nvPr/>
          </p:nvCxnSpPr>
          <p:spPr>
            <a:xfrm>
              <a:off x="2175775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Gerader Verbinder 18">
              <a:extLst>
                <a:ext uri="{FF2B5EF4-FFF2-40B4-BE49-F238E27FC236}">
                  <a16:creationId xmlns:a16="http://schemas.microsoft.com/office/drawing/2014/main" id="{01DD3F3D-BA62-446F-85C1-C120F6F67549}"/>
                </a:ext>
              </a:extLst>
            </p:cNvPr>
            <p:cNvCxnSpPr>
              <a:cxnSpLocks/>
            </p:cNvCxnSpPr>
            <p:nvPr/>
          </p:nvCxnSpPr>
          <p:spPr>
            <a:xfrm>
              <a:off x="2601856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Gerader Verbinder 19">
              <a:extLst>
                <a:ext uri="{FF2B5EF4-FFF2-40B4-BE49-F238E27FC236}">
                  <a16:creationId xmlns:a16="http://schemas.microsoft.com/office/drawing/2014/main" id="{7C77F898-BEBA-475B-B2E6-E8C52494A44E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128375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Gerader Verbinder 20">
              <a:extLst>
                <a:ext uri="{FF2B5EF4-FFF2-40B4-BE49-F238E27FC236}">
                  <a16:creationId xmlns:a16="http://schemas.microsoft.com/office/drawing/2014/main" id="{429FA55B-2A68-471D-A74F-6A80737683B2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556212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ACC886C-D30A-439A-ADA4-5AB2C31EDE38}"/>
              </a:ext>
            </a:extLst>
          </p:cNvPr>
          <p:cNvGrpSpPr/>
          <p:nvPr/>
        </p:nvGrpSpPr>
        <p:grpSpPr>
          <a:xfrm>
            <a:off x="9753096" y="4821091"/>
            <a:ext cx="1246939" cy="1260000"/>
            <a:chOff x="1761819" y="3713483"/>
            <a:chExt cx="1246939" cy="1260000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4878F74-3A78-4A30-B453-EB927E9A4290}"/>
                </a:ext>
              </a:extLst>
            </p:cNvPr>
            <p:cNvSpPr txBox="1"/>
            <p:nvPr/>
          </p:nvSpPr>
          <p:spPr>
            <a:xfrm>
              <a:off x="2232284" y="410176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  <p:cxnSp>
          <p:nvCxnSpPr>
            <p:cNvPr id="102" name="Gerader Verbinder 17">
              <a:extLst>
                <a:ext uri="{FF2B5EF4-FFF2-40B4-BE49-F238E27FC236}">
                  <a16:creationId xmlns:a16="http://schemas.microsoft.com/office/drawing/2014/main" id="{480270DD-80B0-4444-A177-F67715ECE527}"/>
                </a:ext>
              </a:extLst>
            </p:cNvPr>
            <p:cNvCxnSpPr>
              <a:cxnSpLocks/>
            </p:cNvCxnSpPr>
            <p:nvPr/>
          </p:nvCxnSpPr>
          <p:spPr>
            <a:xfrm>
              <a:off x="2175775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Gerader Verbinder 18">
              <a:extLst>
                <a:ext uri="{FF2B5EF4-FFF2-40B4-BE49-F238E27FC236}">
                  <a16:creationId xmlns:a16="http://schemas.microsoft.com/office/drawing/2014/main" id="{8E6B236D-0125-4EE1-9017-311D4037F273}"/>
                </a:ext>
              </a:extLst>
            </p:cNvPr>
            <p:cNvCxnSpPr>
              <a:cxnSpLocks/>
            </p:cNvCxnSpPr>
            <p:nvPr/>
          </p:nvCxnSpPr>
          <p:spPr>
            <a:xfrm>
              <a:off x="2601856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Gerader Verbinder 19">
              <a:extLst>
                <a:ext uri="{FF2B5EF4-FFF2-40B4-BE49-F238E27FC236}">
                  <a16:creationId xmlns:a16="http://schemas.microsoft.com/office/drawing/2014/main" id="{786C2DE5-FFFB-4989-A6A9-EF436152129F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128375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Gerader Verbinder 20">
              <a:extLst>
                <a:ext uri="{FF2B5EF4-FFF2-40B4-BE49-F238E27FC236}">
                  <a16:creationId xmlns:a16="http://schemas.microsoft.com/office/drawing/2014/main" id="{00C76D11-6A17-445C-97E3-3C1910E9B097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556212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2B86AB61-5DC8-40E8-8FBB-47AFF5ABA87C}"/>
              </a:ext>
            </a:extLst>
          </p:cNvPr>
          <p:cNvSpPr txBox="1"/>
          <p:nvPr/>
        </p:nvSpPr>
        <p:spPr>
          <a:xfrm>
            <a:off x="299917" y="4785390"/>
            <a:ext cx="12981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rgbClr val="00B050"/>
                </a:solidFill>
              </a:rPr>
              <a:t>“JA” - </a:t>
            </a:r>
            <a:r>
              <a:rPr lang="en-GB" sz="2500" dirty="0" err="1">
                <a:solidFill>
                  <a:srgbClr val="00B050"/>
                </a:solidFill>
              </a:rPr>
              <a:t>gerade</a:t>
            </a:r>
            <a:endParaRPr lang="en-GB" sz="2500" dirty="0">
              <a:solidFill>
                <a:srgbClr val="00B050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39C6D4-7D4C-47E5-A149-606505D82255}"/>
              </a:ext>
            </a:extLst>
          </p:cNvPr>
          <p:cNvSpPr txBox="1"/>
          <p:nvPr/>
        </p:nvSpPr>
        <p:spPr>
          <a:xfrm>
            <a:off x="3175839" y="5171938"/>
            <a:ext cx="14328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>
                <a:solidFill>
                  <a:srgbClr val="FF0000"/>
                </a:solidFill>
              </a:rPr>
              <a:t>“NEIN” - </a:t>
            </a:r>
            <a:r>
              <a:rPr lang="en-GB" sz="2500" dirty="0" err="1">
                <a:solidFill>
                  <a:srgbClr val="FF0000"/>
                </a:solidFill>
              </a:rPr>
              <a:t>ungerade</a:t>
            </a:r>
            <a:endParaRPr lang="en-GB" sz="25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0059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23512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  <a:endParaRPr lang="en-GB" sz="2200" b="1" dirty="0"/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</a:t>
            </a:r>
            <a:r>
              <a:rPr lang="en-GB" sz="2200" dirty="0" err="1"/>
              <a:t>Positionen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Nachdem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 “</a:t>
            </a:r>
            <a:r>
              <a:rPr lang="en-GB" sz="2200" dirty="0" err="1"/>
              <a:t>Ja</a:t>
            </a:r>
            <a:r>
              <a:rPr lang="en-GB" sz="2200" dirty="0"/>
              <a:t>”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 “</a:t>
            </a:r>
            <a:r>
              <a:rPr lang="en-GB" sz="2200" dirty="0" err="1"/>
              <a:t>Nein</a:t>
            </a:r>
            <a:r>
              <a:rPr lang="en-GB" sz="2200" dirty="0"/>
              <a:t>”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Drücken</a:t>
            </a:r>
            <a:r>
              <a:rPr lang="en-GB" sz="2200" dirty="0"/>
              <a:t> Sie erst </a:t>
            </a:r>
            <a:r>
              <a:rPr lang="en-GB" sz="2200" dirty="0" err="1"/>
              <a:t>eine</a:t>
            </a:r>
            <a:r>
              <a:rPr lang="en-GB" sz="2200" dirty="0"/>
              <a:t> Taste, </a:t>
            </a:r>
            <a:r>
              <a:rPr lang="en-GB" sz="2200" dirty="0" err="1"/>
              <a:t>nachdem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welcher</a:t>
            </a:r>
            <a:r>
              <a:rPr lang="en-GB" sz="2200" dirty="0"/>
              <a:t> </a:t>
            </a:r>
            <a:r>
              <a:rPr lang="en-GB" sz="2200" dirty="0" err="1"/>
              <a:t>Seite</a:t>
            </a:r>
            <a:r>
              <a:rPr lang="en-GB" sz="2200" dirty="0"/>
              <a:t> </a:t>
            </a:r>
            <a:r>
              <a:rPr lang="en-GB" sz="2200" dirty="0" err="1"/>
              <a:t>reagiert</a:t>
            </a:r>
            <a:r>
              <a:rPr lang="en-GB" sz="2200" dirty="0"/>
              <a:t> </a:t>
            </a:r>
            <a:r>
              <a:rPr lang="en-GB" sz="2200" dirty="0" err="1"/>
              <a:t>werden</a:t>
            </a:r>
            <a:r>
              <a:rPr lang="en-GB" sz="2200" dirty="0"/>
              <a:t> muss.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endParaRPr lang="en-GB" sz="2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5314CB-3833-413A-AEE6-E8251C48F1ED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732589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502138" y="409691"/>
            <a:ext cx="111877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in </a:t>
            </a:r>
            <a:r>
              <a:rPr lang="en-GB" sz="2200" dirty="0" err="1"/>
              <a:t>jeweils</a:t>
            </a:r>
            <a:r>
              <a:rPr lang="en-GB" sz="2200" dirty="0"/>
              <a:t> </a:t>
            </a:r>
            <a:r>
              <a:rPr lang="en-GB" sz="2200" dirty="0" err="1"/>
              <a:t>einem</a:t>
            </a:r>
            <a:r>
              <a:rPr lang="en-GB" sz="2200" dirty="0"/>
              <a:t> der 3x3 Felder.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Position. </a:t>
            </a:r>
            <a:r>
              <a:rPr lang="en-GB" sz="2200" dirty="0" err="1"/>
              <a:t>Entscheiden</a:t>
            </a:r>
            <a:r>
              <a:rPr lang="en-GB" sz="2200" dirty="0"/>
              <a:t> Sie </a:t>
            </a:r>
            <a:r>
              <a:rPr lang="en-GB" sz="2200" dirty="0" err="1"/>
              <a:t>dann</a:t>
            </a:r>
            <a:r>
              <a:rPr lang="en-GB" sz="2200" dirty="0"/>
              <a:t> </a:t>
            </a:r>
            <a:r>
              <a:rPr lang="en-GB" sz="2200" dirty="0" err="1"/>
              <a:t>ob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Zusätzlich</a:t>
            </a:r>
            <a:r>
              <a:rPr lang="en-GB" sz="2200" dirty="0"/>
              <a:t> </a:t>
            </a:r>
            <a:r>
              <a:rPr lang="en-GB" sz="2200" dirty="0" err="1"/>
              <a:t>müssen</a:t>
            </a:r>
            <a:r>
              <a:rPr lang="en-GB" sz="2200" dirty="0"/>
              <a:t> Sie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jeder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entscheiden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, </a:t>
            </a:r>
            <a:r>
              <a:rPr lang="de-DE" sz="2200" dirty="0"/>
              <a:t>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  <a:p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, </a:t>
            </a:r>
            <a:r>
              <a:rPr lang="de-DE" sz="2200" dirty="0"/>
              <a:t>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  <a:p>
            <a:endParaRPr lang="en-GB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421C6A-EC06-4B3D-8C3C-48EF2318F1CC}"/>
              </a:ext>
            </a:extLst>
          </p:cNvPr>
          <p:cNvGrpSpPr/>
          <p:nvPr/>
        </p:nvGrpSpPr>
        <p:grpSpPr>
          <a:xfrm>
            <a:off x="5489722" y="4316701"/>
            <a:ext cx="1260000" cy="1260000"/>
            <a:chOff x="6870253" y="5285668"/>
            <a:chExt cx="1260000" cy="126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F7A30-FEE0-4599-9755-10B519DAFEFC}"/>
                </a:ext>
              </a:extLst>
            </p:cNvPr>
            <p:cNvGrpSpPr/>
            <p:nvPr/>
          </p:nvGrpSpPr>
          <p:grpSpPr>
            <a:xfrm>
              <a:off x="6870253" y="5285668"/>
              <a:ext cx="1260000" cy="1260000"/>
              <a:chOff x="2290713" y="3242561"/>
              <a:chExt cx="1818854" cy="1800000"/>
            </a:xfrm>
          </p:grpSpPr>
          <p:sp>
            <p:nvSpPr>
              <p:cNvPr id="41" name="Rechteck 16">
                <a:extLst>
                  <a:ext uri="{FF2B5EF4-FFF2-40B4-BE49-F238E27FC236}">
                    <a16:creationId xmlns:a16="http://schemas.microsoft.com/office/drawing/2014/main" id="{ACC14792-1D67-498E-AB56-E53B57CB50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2" name="Gerader Verbinder 17">
                <a:extLst>
                  <a:ext uri="{FF2B5EF4-FFF2-40B4-BE49-F238E27FC236}">
                    <a16:creationId xmlns:a16="http://schemas.microsoft.com/office/drawing/2014/main" id="{306E245C-0A45-4A1D-91C8-989A3AD4D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18">
                <a:extLst>
                  <a:ext uri="{FF2B5EF4-FFF2-40B4-BE49-F238E27FC236}">
                    <a16:creationId xmlns:a16="http://schemas.microsoft.com/office/drawing/2014/main" id="{F2D964DF-F87C-456B-9EBA-A3811F996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19">
                <a:extLst>
                  <a:ext uri="{FF2B5EF4-FFF2-40B4-BE49-F238E27FC236}">
                    <a16:creationId xmlns:a16="http://schemas.microsoft.com/office/drawing/2014/main" id="{6BF301A7-EF74-4D3C-B602-6852CE8C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20">
                <a:extLst>
                  <a:ext uri="{FF2B5EF4-FFF2-40B4-BE49-F238E27FC236}">
                    <a16:creationId xmlns:a16="http://schemas.microsoft.com/office/drawing/2014/main" id="{8656FF72-90EB-4A06-9A08-456FE04C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67AD2-19FB-4455-859B-E41B69138CE7}"/>
                </a:ext>
              </a:extLst>
            </p:cNvPr>
            <p:cNvSpPr txBox="1"/>
            <p:nvPr/>
          </p:nvSpPr>
          <p:spPr>
            <a:xfrm>
              <a:off x="7331863" y="565134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AC32E2-6CBA-4D8D-9BC4-30AACD620918}"/>
              </a:ext>
            </a:extLst>
          </p:cNvPr>
          <p:cNvGrpSpPr/>
          <p:nvPr/>
        </p:nvGrpSpPr>
        <p:grpSpPr>
          <a:xfrm>
            <a:off x="2261926" y="4041145"/>
            <a:ext cx="1260000" cy="1289535"/>
            <a:chOff x="3172866" y="4792012"/>
            <a:chExt cx="1260000" cy="128953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BDCCF4-2846-42A8-9114-3B1DBEEF5D42}"/>
                </a:ext>
              </a:extLst>
            </p:cNvPr>
            <p:cNvGrpSpPr/>
            <p:nvPr/>
          </p:nvGrpSpPr>
          <p:grpSpPr>
            <a:xfrm>
              <a:off x="3172866" y="4792012"/>
              <a:ext cx="1260000" cy="1260000"/>
              <a:chOff x="2234152" y="3318234"/>
              <a:chExt cx="1260000" cy="126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7BC579-45FB-449E-B591-756F7ED7FB92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25" name="Rechteck 16">
                  <a:extLst>
                    <a:ext uri="{FF2B5EF4-FFF2-40B4-BE49-F238E27FC236}">
                      <a16:creationId xmlns:a16="http://schemas.microsoft.com/office/drawing/2014/main" id="{4FC313EF-FF30-4715-BA45-CAEC40E68FE4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" name="Gerader Verbinder 17">
                  <a:extLst>
                    <a:ext uri="{FF2B5EF4-FFF2-40B4-BE49-F238E27FC236}">
                      <a16:creationId xmlns:a16="http://schemas.microsoft.com/office/drawing/2014/main" id="{55CA8F22-FE31-4B5F-A85F-A5A71D12C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18">
                  <a:extLst>
                    <a:ext uri="{FF2B5EF4-FFF2-40B4-BE49-F238E27FC236}">
                      <a16:creationId xmlns:a16="http://schemas.microsoft.com/office/drawing/2014/main" id="{EC115465-192B-4468-B7F0-D1B7DA9F7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19">
                  <a:extLst>
                    <a:ext uri="{FF2B5EF4-FFF2-40B4-BE49-F238E27FC236}">
                      <a16:creationId xmlns:a16="http://schemas.microsoft.com/office/drawing/2014/main" id="{A080B010-49FE-463F-8D9E-D85D119DF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r Verbinder 20">
                  <a:extLst>
                    <a:ext uri="{FF2B5EF4-FFF2-40B4-BE49-F238E27FC236}">
                      <a16:creationId xmlns:a16="http://schemas.microsoft.com/office/drawing/2014/main" id="{CAAAC883-BF80-459E-A22B-7B9397F49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75F582-9016-4751-8F0F-DB82D6D358B7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CC10AE-1B01-40D1-921F-8657769B1E08}"/>
                </a:ext>
              </a:extLst>
            </p:cNvPr>
            <p:cNvSpPr txBox="1"/>
            <p:nvPr/>
          </p:nvSpPr>
          <p:spPr>
            <a:xfrm>
              <a:off x="3638116" y="560449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1662D-9886-455A-98FA-9915A6782CCC}"/>
              </a:ext>
            </a:extLst>
          </p:cNvPr>
          <p:cNvGrpSpPr/>
          <p:nvPr/>
        </p:nvGrpSpPr>
        <p:grpSpPr>
          <a:xfrm>
            <a:off x="3929003" y="4147749"/>
            <a:ext cx="1260000" cy="1265850"/>
            <a:chOff x="5059042" y="5055529"/>
            <a:chExt cx="1260000" cy="12658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C67222-90B4-47C9-8701-01BA57F4FCAA}"/>
                </a:ext>
              </a:extLst>
            </p:cNvPr>
            <p:cNvGrpSpPr/>
            <p:nvPr/>
          </p:nvGrpSpPr>
          <p:grpSpPr>
            <a:xfrm>
              <a:off x="5059042" y="5061379"/>
              <a:ext cx="1260000" cy="1260000"/>
              <a:chOff x="2234152" y="3318234"/>
              <a:chExt cx="1260000" cy="1260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203B21B-656C-4843-A79D-72B54FF2850C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33" name="Rechteck 16">
                  <a:extLst>
                    <a:ext uri="{FF2B5EF4-FFF2-40B4-BE49-F238E27FC236}">
                      <a16:creationId xmlns:a16="http://schemas.microsoft.com/office/drawing/2014/main" id="{6D3A0BDE-6403-4A83-95CC-5A9623E099DB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4" name="Gerader Verbinder 17">
                  <a:extLst>
                    <a:ext uri="{FF2B5EF4-FFF2-40B4-BE49-F238E27FC236}">
                      <a16:creationId xmlns:a16="http://schemas.microsoft.com/office/drawing/2014/main" id="{1671B23E-6D18-46C8-AC07-99CC73817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18">
                  <a:extLst>
                    <a:ext uri="{FF2B5EF4-FFF2-40B4-BE49-F238E27FC236}">
                      <a16:creationId xmlns:a16="http://schemas.microsoft.com/office/drawing/2014/main" id="{6C54582A-02FB-46F6-A1CA-EB992C316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19">
                  <a:extLst>
                    <a:ext uri="{FF2B5EF4-FFF2-40B4-BE49-F238E27FC236}">
                      <a16:creationId xmlns:a16="http://schemas.microsoft.com/office/drawing/2014/main" id="{A1519A7E-011D-4DD9-8317-7BB3A0A6E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20">
                  <a:extLst>
                    <a:ext uri="{FF2B5EF4-FFF2-40B4-BE49-F238E27FC236}">
                      <a16:creationId xmlns:a16="http://schemas.microsoft.com/office/drawing/2014/main" id="{0CE3D3F4-3125-43E5-A7DC-B43A3C04C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F78867-37DC-4210-9231-749DEF479419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661BA1-4BA1-450A-AEFF-82EEDD4DC9B8}"/>
                </a:ext>
              </a:extLst>
            </p:cNvPr>
            <p:cNvSpPr txBox="1"/>
            <p:nvPr/>
          </p:nvSpPr>
          <p:spPr>
            <a:xfrm>
              <a:off x="5938053" y="505552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7FD0B-BC0B-46DB-BD91-151D6DC3F4A4}"/>
              </a:ext>
            </a:extLst>
          </p:cNvPr>
          <p:cNvGrpSpPr/>
          <p:nvPr/>
        </p:nvGrpSpPr>
        <p:grpSpPr>
          <a:xfrm>
            <a:off x="721312" y="3854349"/>
            <a:ext cx="1260000" cy="1292000"/>
            <a:chOff x="1178740" y="4378463"/>
            <a:chExt cx="1260000" cy="1292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7F8948-4112-40ED-8343-9D19C9D5ABA8}"/>
                </a:ext>
              </a:extLst>
            </p:cNvPr>
            <p:cNvGrpSpPr/>
            <p:nvPr/>
          </p:nvGrpSpPr>
          <p:grpSpPr>
            <a:xfrm>
              <a:off x="1178740" y="4410463"/>
              <a:ext cx="1260000" cy="1260000"/>
              <a:chOff x="2234152" y="3318234"/>
              <a:chExt cx="1260000" cy="126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4670F6-1C27-418A-BA63-EA09D512BAA9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7" name="Rechteck 16">
                  <a:extLst>
                    <a:ext uri="{FF2B5EF4-FFF2-40B4-BE49-F238E27FC236}">
                      <a16:creationId xmlns:a16="http://schemas.microsoft.com/office/drawing/2014/main" id="{38AF6087-D8FC-4E7B-B296-0175DD69B82D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8" name="Gerader Verbinder 17">
                  <a:extLst>
                    <a:ext uri="{FF2B5EF4-FFF2-40B4-BE49-F238E27FC236}">
                      <a16:creationId xmlns:a16="http://schemas.microsoft.com/office/drawing/2014/main" id="{EC5CD337-AF87-42B7-B6D5-38174A5C8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r Verbinder 18">
                  <a:extLst>
                    <a:ext uri="{FF2B5EF4-FFF2-40B4-BE49-F238E27FC236}">
                      <a16:creationId xmlns:a16="http://schemas.microsoft.com/office/drawing/2014/main" id="{7900033A-B90C-4717-A18E-E59436CAC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19">
                  <a:extLst>
                    <a:ext uri="{FF2B5EF4-FFF2-40B4-BE49-F238E27FC236}">
                      <a16:creationId xmlns:a16="http://schemas.microsoft.com/office/drawing/2014/main" id="{1D23231F-0D6C-4337-A946-0813213A1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20">
                  <a:extLst>
                    <a:ext uri="{FF2B5EF4-FFF2-40B4-BE49-F238E27FC236}">
                      <a16:creationId xmlns:a16="http://schemas.microsoft.com/office/drawing/2014/main" id="{6799A21C-2F75-4C4F-B8EE-12A0F1726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789DA2-8CEF-407B-A454-3348BB5BDC35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675C21F-08D0-47B8-8160-3DC6A5AE4F94}"/>
                </a:ext>
              </a:extLst>
            </p:cNvPr>
            <p:cNvSpPr txBox="1"/>
            <p:nvPr/>
          </p:nvSpPr>
          <p:spPr>
            <a:xfrm>
              <a:off x="1229921" y="437846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2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8A554-57FA-404F-A8AE-F35C62BD2AD0}"/>
              </a:ext>
            </a:extLst>
          </p:cNvPr>
          <p:cNvCxnSpPr>
            <a:cxnSpLocks/>
          </p:cNvCxnSpPr>
          <p:nvPr/>
        </p:nvCxnSpPr>
        <p:spPr>
          <a:xfrm>
            <a:off x="753425" y="5784802"/>
            <a:ext cx="8466993" cy="742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486FF-DBE8-4171-8CE0-70FE34E6A594}"/>
              </a:ext>
            </a:extLst>
          </p:cNvPr>
          <p:cNvSpPr txBox="1"/>
          <p:nvPr/>
        </p:nvSpPr>
        <p:spPr>
          <a:xfrm>
            <a:off x="772493" y="3574656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Gerade</a:t>
            </a:r>
            <a:r>
              <a:rPr lang="en-GB" b="1" dirty="0"/>
              <a:t> -&gt; links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20785C-A1D2-4CCB-ABB7-399FC819EF1F}"/>
              </a:ext>
            </a:extLst>
          </p:cNvPr>
          <p:cNvSpPr txBox="1"/>
          <p:nvPr/>
        </p:nvSpPr>
        <p:spPr>
          <a:xfrm>
            <a:off x="2291006" y="5285122"/>
            <a:ext cx="172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Ungerade</a:t>
            </a:r>
            <a:r>
              <a:rPr lang="en-GB" b="1" dirty="0"/>
              <a:t>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508489-74CA-4C6D-914F-1B5AB78983E0}"/>
              </a:ext>
            </a:extLst>
          </p:cNvPr>
          <p:cNvSpPr txBox="1"/>
          <p:nvPr/>
        </p:nvSpPr>
        <p:spPr>
          <a:xfrm>
            <a:off x="3975943" y="3820342"/>
            <a:ext cx="1633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Gerade</a:t>
            </a:r>
            <a:r>
              <a:rPr lang="en-GB" b="1" dirty="0"/>
              <a:t> -&gt; links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07846-BE08-4F11-A706-98402DE1E7B0}"/>
              </a:ext>
            </a:extLst>
          </p:cNvPr>
          <p:cNvSpPr txBox="1"/>
          <p:nvPr/>
        </p:nvSpPr>
        <p:spPr>
          <a:xfrm>
            <a:off x="8596949" y="3904279"/>
            <a:ext cx="15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Linke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(C)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374336-2DDB-40C7-8481-A5C56B2619EE}"/>
              </a:ext>
            </a:extLst>
          </p:cNvPr>
          <p:cNvGrpSpPr/>
          <p:nvPr/>
        </p:nvGrpSpPr>
        <p:grpSpPr>
          <a:xfrm>
            <a:off x="8596949" y="4559635"/>
            <a:ext cx="1246939" cy="1260000"/>
            <a:chOff x="7842174" y="4961084"/>
            <a:chExt cx="1246939" cy="12600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392FB2-069D-4742-91BC-E84F1A2A8E7A}"/>
                </a:ext>
              </a:extLst>
            </p:cNvPr>
            <p:cNvSpPr txBox="1"/>
            <p:nvPr/>
          </p:nvSpPr>
          <p:spPr>
            <a:xfrm>
              <a:off x="7862648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00B050"/>
                  </a:solidFill>
                </a:rPr>
                <a:t>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C06FA-869A-4DB7-B2B8-DC14E531BA02}"/>
                </a:ext>
              </a:extLst>
            </p:cNvPr>
            <p:cNvSpPr txBox="1"/>
            <p:nvPr/>
          </p:nvSpPr>
          <p:spPr>
            <a:xfrm>
              <a:off x="8716884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9" name="Rechteck 16">
              <a:extLst>
                <a:ext uri="{FF2B5EF4-FFF2-40B4-BE49-F238E27FC236}">
                  <a16:creationId xmlns:a16="http://schemas.microsoft.com/office/drawing/2014/main" id="{E882A3E5-D6B9-4A16-84DC-A79E9C529374}"/>
                </a:ext>
              </a:extLst>
            </p:cNvPr>
            <p:cNvSpPr/>
            <p:nvPr/>
          </p:nvSpPr>
          <p:spPr>
            <a:xfrm>
              <a:off x="7842174" y="496108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791C84-65E8-4A9B-9CD9-5A3434C762A6}"/>
              </a:ext>
            </a:extLst>
          </p:cNvPr>
          <p:cNvGrpSpPr/>
          <p:nvPr/>
        </p:nvGrpSpPr>
        <p:grpSpPr>
          <a:xfrm>
            <a:off x="7000899" y="4427455"/>
            <a:ext cx="1260000" cy="1279260"/>
            <a:chOff x="6023934" y="4823682"/>
            <a:chExt cx="1260000" cy="127926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69C908-BCCA-4891-B3A3-54C653864DB6}"/>
                </a:ext>
              </a:extLst>
            </p:cNvPr>
            <p:cNvSpPr txBox="1"/>
            <p:nvPr/>
          </p:nvSpPr>
          <p:spPr>
            <a:xfrm>
              <a:off x="6090619" y="482368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2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81F898B-CD3C-46CD-B6F3-4EBD778261F9}"/>
                </a:ext>
              </a:extLst>
            </p:cNvPr>
            <p:cNvGrpSpPr/>
            <p:nvPr/>
          </p:nvGrpSpPr>
          <p:grpSpPr>
            <a:xfrm>
              <a:off x="6023934" y="4842942"/>
              <a:ext cx="1260000" cy="1260000"/>
              <a:chOff x="2234152" y="3318234"/>
              <a:chExt cx="1260000" cy="126000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247E62D-4808-45F9-9EE9-ACAA3A332E42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75" name="Rechteck 16">
                  <a:extLst>
                    <a:ext uri="{FF2B5EF4-FFF2-40B4-BE49-F238E27FC236}">
                      <a16:creationId xmlns:a16="http://schemas.microsoft.com/office/drawing/2014/main" id="{3E25BFCF-A669-4484-9CA0-7F92F3CBD3B1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76" name="Gerader Verbinder 17">
                  <a:extLst>
                    <a:ext uri="{FF2B5EF4-FFF2-40B4-BE49-F238E27FC236}">
                      <a16:creationId xmlns:a16="http://schemas.microsoft.com/office/drawing/2014/main" id="{3EEA0D81-6F9D-4701-9949-5E768B1FB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18">
                  <a:extLst>
                    <a:ext uri="{FF2B5EF4-FFF2-40B4-BE49-F238E27FC236}">
                      <a16:creationId xmlns:a16="http://schemas.microsoft.com/office/drawing/2014/main" id="{7FCE7C5E-C76A-4738-ABF4-F89535380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19">
                  <a:extLst>
                    <a:ext uri="{FF2B5EF4-FFF2-40B4-BE49-F238E27FC236}">
                      <a16:creationId xmlns:a16="http://schemas.microsoft.com/office/drawing/2014/main" id="{3E28D67E-68E5-4B59-A525-70B0AABE3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20">
                  <a:extLst>
                    <a:ext uri="{FF2B5EF4-FFF2-40B4-BE49-F238E27FC236}">
                      <a16:creationId xmlns:a16="http://schemas.microsoft.com/office/drawing/2014/main" id="{B35A4998-DF86-4882-916C-5CEE8ED90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0955718-A3FC-494E-A5FF-D5813CC6AF84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67EC6B2-57D9-47EA-9B5A-09E5EE1AC4EF}"/>
              </a:ext>
            </a:extLst>
          </p:cNvPr>
          <p:cNvSpPr txBox="1"/>
          <p:nvPr/>
        </p:nvSpPr>
        <p:spPr>
          <a:xfrm>
            <a:off x="7264587" y="3954655"/>
            <a:ext cx="732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00B050"/>
                </a:solidFill>
              </a:rPr>
              <a:t>“JA”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875106B-5281-4A24-8AB7-1BD86A5AC0F7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364916-B029-4C05-8858-E9E2715F616E}"/>
              </a:ext>
            </a:extLst>
          </p:cNvPr>
          <p:cNvGrpSpPr/>
          <p:nvPr/>
        </p:nvGrpSpPr>
        <p:grpSpPr>
          <a:xfrm>
            <a:off x="8588245" y="4550610"/>
            <a:ext cx="1246939" cy="1260000"/>
            <a:chOff x="1761819" y="3713483"/>
            <a:chExt cx="1246939" cy="126000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BF0488-508E-45B1-8B41-F055A3C0C9DD}"/>
                </a:ext>
              </a:extLst>
            </p:cNvPr>
            <p:cNvSpPr txBox="1"/>
            <p:nvPr/>
          </p:nvSpPr>
          <p:spPr>
            <a:xfrm>
              <a:off x="2232284" y="410176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  <p:cxnSp>
          <p:nvCxnSpPr>
            <p:cNvPr id="83" name="Gerader Verbinder 17">
              <a:extLst>
                <a:ext uri="{FF2B5EF4-FFF2-40B4-BE49-F238E27FC236}">
                  <a16:creationId xmlns:a16="http://schemas.microsoft.com/office/drawing/2014/main" id="{FDC102F3-07CA-4B16-B40D-9FEB9E1AC6F1}"/>
                </a:ext>
              </a:extLst>
            </p:cNvPr>
            <p:cNvCxnSpPr>
              <a:cxnSpLocks/>
            </p:cNvCxnSpPr>
            <p:nvPr/>
          </p:nvCxnSpPr>
          <p:spPr>
            <a:xfrm>
              <a:off x="2175775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r Verbinder 18">
              <a:extLst>
                <a:ext uri="{FF2B5EF4-FFF2-40B4-BE49-F238E27FC236}">
                  <a16:creationId xmlns:a16="http://schemas.microsoft.com/office/drawing/2014/main" id="{A9A1BCF2-4430-46B7-84A1-4BF7A5F3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601856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19">
              <a:extLst>
                <a:ext uri="{FF2B5EF4-FFF2-40B4-BE49-F238E27FC236}">
                  <a16:creationId xmlns:a16="http://schemas.microsoft.com/office/drawing/2014/main" id="{F0131D12-15CF-4C26-B854-C5B093D26967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128375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20">
              <a:extLst>
                <a:ext uri="{FF2B5EF4-FFF2-40B4-BE49-F238E27FC236}">
                  <a16:creationId xmlns:a16="http://schemas.microsoft.com/office/drawing/2014/main" id="{A70A8DFA-3B0F-4F67-8693-E440E56FEF3E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556212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3394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Willkommen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Vielen Dank für Ihre Teilnahme an dieser Studie!</a:t>
            </a:r>
          </a:p>
          <a:p>
            <a:r>
              <a:rPr lang="de-DE" sz="2200" dirty="0"/>
              <a:t>Dieser Teil des Experiments wird ca. 10 Minuten dauern.</a:t>
            </a:r>
          </a:p>
          <a:p>
            <a:endParaRPr lang="de-DE" sz="2200" dirty="0"/>
          </a:p>
          <a:p>
            <a:r>
              <a:rPr lang="de-DE" sz="2200" dirty="0"/>
              <a:t>Klicken Sie „M“, um fortzufahren.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415970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502138" y="409691"/>
            <a:ext cx="111877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in </a:t>
            </a:r>
            <a:r>
              <a:rPr lang="en-GB" sz="2200" dirty="0" err="1"/>
              <a:t>jeweils</a:t>
            </a:r>
            <a:r>
              <a:rPr lang="en-GB" sz="2200" dirty="0"/>
              <a:t> </a:t>
            </a:r>
            <a:r>
              <a:rPr lang="en-GB" sz="2200" dirty="0" err="1"/>
              <a:t>einem</a:t>
            </a:r>
            <a:r>
              <a:rPr lang="en-GB" sz="2200" dirty="0"/>
              <a:t> der 3x3 Felder.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Position. </a:t>
            </a:r>
            <a:r>
              <a:rPr lang="en-GB" sz="2200" dirty="0" err="1"/>
              <a:t>Entscheiden</a:t>
            </a:r>
            <a:r>
              <a:rPr lang="en-GB" sz="2200" dirty="0"/>
              <a:t> Sie </a:t>
            </a:r>
            <a:r>
              <a:rPr lang="en-GB" sz="2200" dirty="0" err="1"/>
              <a:t>dann</a:t>
            </a:r>
            <a:r>
              <a:rPr lang="en-GB" sz="2200" dirty="0"/>
              <a:t> </a:t>
            </a:r>
            <a:r>
              <a:rPr lang="en-GB" sz="2200" dirty="0" err="1"/>
              <a:t>ob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Zusätzlich</a:t>
            </a:r>
            <a:r>
              <a:rPr lang="en-GB" sz="2200" dirty="0"/>
              <a:t> </a:t>
            </a:r>
            <a:r>
              <a:rPr lang="en-GB" sz="2200" dirty="0" err="1"/>
              <a:t>müssen</a:t>
            </a:r>
            <a:r>
              <a:rPr lang="en-GB" sz="2200" dirty="0"/>
              <a:t> Sie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jeder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entscheiden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, </a:t>
            </a:r>
            <a:r>
              <a:rPr lang="de-DE" sz="2200" dirty="0"/>
              <a:t>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  <a:p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 </a:t>
            </a:r>
            <a:r>
              <a:rPr lang="en-GB" sz="2200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, </a:t>
            </a:r>
            <a:r>
              <a:rPr lang="de-DE" sz="2200" dirty="0"/>
              <a:t>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  <a:p>
            <a:endParaRPr lang="en-GB" sz="22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421C6A-EC06-4B3D-8C3C-48EF2318F1CC}"/>
              </a:ext>
            </a:extLst>
          </p:cNvPr>
          <p:cNvGrpSpPr/>
          <p:nvPr/>
        </p:nvGrpSpPr>
        <p:grpSpPr>
          <a:xfrm>
            <a:off x="5489722" y="4316701"/>
            <a:ext cx="1260000" cy="1260000"/>
            <a:chOff x="6870253" y="5285668"/>
            <a:chExt cx="1260000" cy="126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F7A30-FEE0-4599-9755-10B519DAFEFC}"/>
                </a:ext>
              </a:extLst>
            </p:cNvPr>
            <p:cNvGrpSpPr/>
            <p:nvPr/>
          </p:nvGrpSpPr>
          <p:grpSpPr>
            <a:xfrm>
              <a:off x="6870253" y="5285668"/>
              <a:ext cx="1260000" cy="1260000"/>
              <a:chOff x="2290713" y="3242561"/>
              <a:chExt cx="1818854" cy="1800000"/>
            </a:xfrm>
          </p:grpSpPr>
          <p:sp>
            <p:nvSpPr>
              <p:cNvPr id="41" name="Rechteck 16">
                <a:extLst>
                  <a:ext uri="{FF2B5EF4-FFF2-40B4-BE49-F238E27FC236}">
                    <a16:creationId xmlns:a16="http://schemas.microsoft.com/office/drawing/2014/main" id="{ACC14792-1D67-498E-AB56-E53B57CB50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2" name="Gerader Verbinder 17">
                <a:extLst>
                  <a:ext uri="{FF2B5EF4-FFF2-40B4-BE49-F238E27FC236}">
                    <a16:creationId xmlns:a16="http://schemas.microsoft.com/office/drawing/2014/main" id="{306E245C-0A45-4A1D-91C8-989A3AD4D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18">
                <a:extLst>
                  <a:ext uri="{FF2B5EF4-FFF2-40B4-BE49-F238E27FC236}">
                    <a16:creationId xmlns:a16="http://schemas.microsoft.com/office/drawing/2014/main" id="{F2D964DF-F87C-456B-9EBA-A3811F996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19">
                <a:extLst>
                  <a:ext uri="{FF2B5EF4-FFF2-40B4-BE49-F238E27FC236}">
                    <a16:creationId xmlns:a16="http://schemas.microsoft.com/office/drawing/2014/main" id="{6BF301A7-EF74-4D3C-B602-6852CE8C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20">
                <a:extLst>
                  <a:ext uri="{FF2B5EF4-FFF2-40B4-BE49-F238E27FC236}">
                    <a16:creationId xmlns:a16="http://schemas.microsoft.com/office/drawing/2014/main" id="{8656FF72-90EB-4A06-9A08-456FE04C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67AD2-19FB-4455-859B-E41B69138CE7}"/>
                </a:ext>
              </a:extLst>
            </p:cNvPr>
            <p:cNvSpPr txBox="1"/>
            <p:nvPr/>
          </p:nvSpPr>
          <p:spPr>
            <a:xfrm>
              <a:off x="7331863" y="565134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8AC32E2-6CBA-4D8D-9BC4-30AACD620918}"/>
              </a:ext>
            </a:extLst>
          </p:cNvPr>
          <p:cNvGrpSpPr/>
          <p:nvPr/>
        </p:nvGrpSpPr>
        <p:grpSpPr>
          <a:xfrm>
            <a:off x="2261926" y="4041145"/>
            <a:ext cx="1260000" cy="1289535"/>
            <a:chOff x="3172866" y="4792012"/>
            <a:chExt cx="1260000" cy="128953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6BDCCF4-2846-42A8-9114-3B1DBEEF5D42}"/>
                </a:ext>
              </a:extLst>
            </p:cNvPr>
            <p:cNvGrpSpPr/>
            <p:nvPr/>
          </p:nvGrpSpPr>
          <p:grpSpPr>
            <a:xfrm>
              <a:off x="3172866" y="4792012"/>
              <a:ext cx="1260000" cy="1260000"/>
              <a:chOff x="2234152" y="3318234"/>
              <a:chExt cx="1260000" cy="126000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57BC579-45FB-449E-B591-756F7ED7FB92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25" name="Rechteck 16">
                  <a:extLst>
                    <a:ext uri="{FF2B5EF4-FFF2-40B4-BE49-F238E27FC236}">
                      <a16:creationId xmlns:a16="http://schemas.microsoft.com/office/drawing/2014/main" id="{4FC313EF-FF30-4715-BA45-CAEC40E68FE4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6" name="Gerader Verbinder 17">
                  <a:extLst>
                    <a:ext uri="{FF2B5EF4-FFF2-40B4-BE49-F238E27FC236}">
                      <a16:creationId xmlns:a16="http://schemas.microsoft.com/office/drawing/2014/main" id="{55CA8F22-FE31-4B5F-A85F-A5A71D12C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18">
                  <a:extLst>
                    <a:ext uri="{FF2B5EF4-FFF2-40B4-BE49-F238E27FC236}">
                      <a16:creationId xmlns:a16="http://schemas.microsoft.com/office/drawing/2014/main" id="{EC115465-192B-4468-B7F0-D1B7DA9F7C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19">
                  <a:extLst>
                    <a:ext uri="{FF2B5EF4-FFF2-40B4-BE49-F238E27FC236}">
                      <a16:creationId xmlns:a16="http://schemas.microsoft.com/office/drawing/2014/main" id="{A080B010-49FE-463F-8D9E-D85D119DF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Gerader Verbinder 20">
                  <a:extLst>
                    <a:ext uri="{FF2B5EF4-FFF2-40B4-BE49-F238E27FC236}">
                      <a16:creationId xmlns:a16="http://schemas.microsoft.com/office/drawing/2014/main" id="{CAAAC883-BF80-459E-A22B-7B9397F49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275F582-9016-4751-8F0F-DB82D6D358B7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CC10AE-1B01-40D1-921F-8657769B1E08}"/>
                </a:ext>
              </a:extLst>
            </p:cNvPr>
            <p:cNvSpPr txBox="1"/>
            <p:nvPr/>
          </p:nvSpPr>
          <p:spPr>
            <a:xfrm>
              <a:off x="3638116" y="560449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41662D-9886-455A-98FA-9915A6782CCC}"/>
              </a:ext>
            </a:extLst>
          </p:cNvPr>
          <p:cNvGrpSpPr/>
          <p:nvPr/>
        </p:nvGrpSpPr>
        <p:grpSpPr>
          <a:xfrm>
            <a:off x="3929003" y="4147749"/>
            <a:ext cx="1260000" cy="1265850"/>
            <a:chOff x="5059042" y="5055529"/>
            <a:chExt cx="1260000" cy="126585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6C67222-90B4-47C9-8701-01BA57F4FCAA}"/>
                </a:ext>
              </a:extLst>
            </p:cNvPr>
            <p:cNvGrpSpPr/>
            <p:nvPr/>
          </p:nvGrpSpPr>
          <p:grpSpPr>
            <a:xfrm>
              <a:off x="5059042" y="5061379"/>
              <a:ext cx="1260000" cy="1260000"/>
              <a:chOff x="2234152" y="3318234"/>
              <a:chExt cx="1260000" cy="1260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203B21B-656C-4843-A79D-72B54FF2850C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33" name="Rechteck 16">
                  <a:extLst>
                    <a:ext uri="{FF2B5EF4-FFF2-40B4-BE49-F238E27FC236}">
                      <a16:creationId xmlns:a16="http://schemas.microsoft.com/office/drawing/2014/main" id="{6D3A0BDE-6403-4A83-95CC-5A9623E099DB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34" name="Gerader Verbinder 17">
                  <a:extLst>
                    <a:ext uri="{FF2B5EF4-FFF2-40B4-BE49-F238E27FC236}">
                      <a16:creationId xmlns:a16="http://schemas.microsoft.com/office/drawing/2014/main" id="{1671B23E-6D18-46C8-AC07-99CC73817F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Gerader Verbinder 18">
                  <a:extLst>
                    <a:ext uri="{FF2B5EF4-FFF2-40B4-BE49-F238E27FC236}">
                      <a16:creationId xmlns:a16="http://schemas.microsoft.com/office/drawing/2014/main" id="{6C54582A-02FB-46F6-A1CA-EB992C316D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Gerader Verbinder 19">
                  <a:extLst>
                    <a:ext uri="{FF2B5EF4-FFF2-40B4-BE49-F238E27FC236}">
                      <a16:creationId xmlns:a16="http://schemas.microsoft.com/office/drawing/2014/main" id="{A1519A7E-011D-4DD9-8317-7BB3A0A6E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Gerader Verbinder 20">
                  <a:extLst>
                    <a:ext uri="{FF2B5EF4-FFF2-40B4-BE49-F238E27FC236}">
                      <a16:creationId xmlns:a16="http://schemas.microsoft.com/office/drawing/2014/main" id="{0CE3D3F4-3125-43E5-A7DC-B43A3C04CC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AF78867-37DC-4210-9231-749DEF479419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661BA1-4BA1-450A-AEFF-82EEDD4DC9B8}"/>
                </a:ext>
              </a:extLst>
            </p:cNvPr>
            <p:cNvSpPr txBox="1"/>
            <p:nvPr/>
          </p:nvSpPr>
          <p:spPr>
            <a:xfrm>
              <a:off x="5938053" y="505552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0E7FD0B-BC0B-46DB-BD91-151D6DC3F4A4}"/>
              </a:ext>
            </a:extLst>
          </p:cNvPr>
          <p:cNvGrpSpPr/>
          <p:nvPr/>
        </p:nvGrpSpPr>
        <p:grpSpPr>
          <a:xfrm>
            <a:off x="721312" y="3854349"/>
            <a:ext cx="1260000" cy="1292000"/>
            <a:chOff x="1178740" y="4378463"/>
            <a:chExt cx="1260000" cy="12920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E7F8948-4112-40ED-8343-9D19C9D5ABA8}"/>
                </a:ext>
              </a:extLst>
            </p:cNvPr>
            <p:cNvGrpSpPr/>
            <p:nvPr/>
          </p:nvGrpSpPr>
          <p:grpSpPr>
            <a:xfrm>
              <a:off x="1178740" y="4410463"/>
              <a:ext cx="1260000" cy="1260000"/>
              <a:chOff x="2234152" y="3318234"/>
              <a:chExt cx="1260000" cy="126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4670F6-1C27-418A-BA63-EA09D512BAA9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7" name="Rechteck 16">
                  <a:extLst>
                    <a:ext uri="{FF2B5EF4-FFF2-40B4-BE49-F238E27FC236}">
                      <a16:creationId xmlns:a16="http://schemas.microsoft.com/office/drawing/2014/main" id="{38AF6087-D8FC-4E7B-B296-0175DD69B82D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8" name="Gerader Verbinder 17">
                  <a:extLst>
                    <a:ext uri="{FF2B5EF4-FFF2-40B4-BE49-F238E27FC236}">
                      <a16:creationId xmlns:a16="http://schemas.microsoft.com/office/drawing/2014/main" id="{EC5CD337-AF87-42B7-B6D5-38174A5C8C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Gerader Verbinder 18">
                  <a:extLst>
                    <a:ext uri="{FF2B5EF4-FFF2-40B4-BE49-F238E27FC236}">
                      <a16:creationId xmlns:a16="http://schemas.microsoft.com/office/drawing/2014/main" id="{7900033A-B90C-4717-A18E-E59436CACC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Gerader Verbinder 19">
                  <a:extLst>
                    <a:ext uri="{FF2B5EF4-FFF2-40B4-BE49-F238E27FC236}">
                      <a16:creationId xmlns:a16="http://schemas.microsoft.com/office/drawing/2014/main" id="{1D23231F-0D6C-4337-A946-0813213A1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Gerader Verbinder 20">
                  <a:extLst>
                    <a:ext uri="{FF2B5EF4-FFF2-40B4-BE49-F238E27FC236}">
                      <a16:creationId xmlns:a16="http://schemas.microsoft.com/office/drawing/2014/main" id="{6799A21C-2F75-4C4F-B8EE-12A0F1726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6789DA2-8CEF-407B-A454-3348BB5BDC35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675C21F-08D0-47B8-8160-3DC6A5AE4F94}"/>
                </a:ext>
              </a:extLst>
            </p:cNvPr>
            <p:cNvSpPr txBox="1"/>
            <p:nvPr/>
          </p:nvSpPr>
          <p:spPr>
            <a:xfrm>
              <a:off x="1229921" y="437846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2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8A554-57FA-404F-A8AE-F35C62BD2AD0}"/>
              </a:ext>
            </a:extLst>
          </p:cNvPr>
          <p:cNvCxnSpPr>
            <a:cxnSpLocks/>
          </p:cNvCxnSpPr>
          <p:nvPr/>
        </p:nvCxnSpPr>
        <p:spPr>
          <a:xfrm>
            <a:off x="793264" y="5759010"/>
            <a:ext cx="8466993" cy="742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486FF-DBE8-4171-8CE0-70FE34E6A594}"/>
              </a:ext>
            </a:extLst>
          </p:cNvPr>
          <p:cNvSpPr txBox="1"/>
          <p:nvPr/>
        </p:nvSpPr>
        <p:spPr>
          <a:xfrm>
            <a:off x="772493" y="3574656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Gerade</a:t>
            </a:r>
            <a:r>
              <a:rPr lang="en-GB" b="1" dirty="0"/>
              <a:t>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20785C-A1D2-4CCB-ABB7-399FC819EF1F}"/>
              </a:ext>
            </a:extLst>
          </p:cNvPr>
          <p:cNvSpPr txBox="1"/>
          <p:nvPr/>
        </p:nvSpPr>
        <p:spPr>
          <a:xfrm>
            <a:off x="2291006" y="5285122"/>
            <a:ext cx="172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Ungerade</a:t>
            </a:r>
            <a:r>
              <a:rPr lang="en-GB" b="1" dirty="0"/>
              <a:t> -&gt; links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F508489-74CA-4C6D-914F-1B5AB78983E0}"/>
              </a:ext>
            </a:extLst>
          </p:cNvPr>
          <p:cNvSpPr txBox="1"/>
          <p:nvPr/>
        </p:nvSpPr>
        <p:spPr>
          <a:xfrm>
            <a:off x="3975943" y="3820342"/>
            <a:ext cx="188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Gerade</a:t>
            </a:r>
            <a:r>
              <a:rPr lang="en-GB" b="1" dirty="0"/>
              <a:t>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107846-BE08-4F11-A706-98402DE1E7B0}"/>
              </a:ext>
            </a:extLst>
          </p:cNvPr>
          <p:cNvSpPr txBox="1"/>
          <p:nvPr/>
        </p:nvSpPr>
        <p:spPr>
          <a:xfrm>
            <a:off x="8596949" y="3904279"/>
            <a:ext cx="15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Linke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(C)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6374336-2DDB-40C7-8481-A5C56B2619EE}"/>
              </a:ext>
            </a:extLst>
          </p:cNvPr>
          <p:cNvGrpSpPr/>
          <p:nvPr/>
        </p:nvGrpSpPr>
        <p:grpSpPr>
          <a:xfrm>
            <a:off x="8596949" y="4559635"/>
            <a:ext cx="1246939" cy="1260000"/>
            <a:chOff x="7842174" y="4961084"/>
            <a:chExt cx="1246939" cy="1260000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3392FB2-069D-4742-91BC-E84F1A2A8E7A}"/>
                </a:ext>
              </a:extLst>
            </p:cNvPr>
            <p:cNvSpPr txBox="1"/>
            <p:nvPr/>
          </p:nvSpPr>
          <p:spPr>
            <a:xfrm>
              <a:off x="7862648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00B050"/>
                  </a:solidFill>
                </a:rPr>
                <a:t>L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FC06FA-869A-4DB7-B2B8-DC14E531BA02}"/>
                </a:ext>
              </a:extLst>
            </p:cNvPr>
            <p:cNvSpPr txBox="1"/>
            <p:nvPr/>
          </p:nvSpPr>
          <p:spPr>
            <a:xfrm>
              <a:off x="8716884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9" name="Rechteck 16">
              <a:extLst>
                <a:ext uri="{FF2B5EF4-FFF2-40B4-BE49-F238E27FC236}">
                  <a16:creationId xmlns:a16="http://schemas.microsoft.com/office/drawing/2014/main" id="{E882A3E5-D6B9-4A16-84DC-A79E9C529374}"/>
                </a:ext>
              </a:extLst>
            </p:cNvPr>
            <p:cNvSpPr/>
            <p:nvPr/>
          </p:nvSpPr>
          <p:spPr>
            <a:xfrm>
              <a:off x="7842174" y="496108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3791C84-65E8-4A9B-9CD9-5A3434C762A6}"/>
              </a:ext>
            </a:extLst>
          </p:cNvPr>
          <p:cNvGrpSpPr/>
          <p:nvPr/>
        </p:nvGrpSpPr>
        <p:grpSpPr>
          <a:xfrm>
            <a:off x="7000899" y="4427455"/>
            <a:ext cx="1260000" cy="1279260"/>
            <a:chOff x="6023934" y="4823682"/>
            <a:chExt cx="1260000" cy="1279260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669C908-BCCA-4891-B3A3-54C653864DB6}"/>
                </a:ext>
              </a:extLst>
            </p:cNvPr>
            <p:cNvSpPr txBox="1"/>
            <p:nvPr/>
          </p:nvSpPr>
          <p:spPr>
            <a:xfrm>
              <a:off x="6090619" y="482368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2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281F898B-CD3C-46CD-B6F3-4EBD778261F9}"/>
                </a:ext>
              </a:extLst>
            </p:cNvPr>
            <p:cNvGrpSpPr/>
            <p:nvPr/>
          </p:nvGrpSpPr>
          <p:grpSpPr>
            <a:xfrm>
              <a:off x="6023934" y="4842942"/>
              <a:ext cx="1260000" cy="1260000"/>
              <a:chOff x="2234152" y="3318234"/>
              <a:chExt cx="1260000" cy="126000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247E62D-4808-45F9-9EE9-ACAA3A332E42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75" name="Rechteck 16">
                  <a:extLst>
                    <a:ext uri="{FF2B5EF4-FFF2-40B4-BE49-F238E27FC236}">
                      <a16:creationId xmlns:a16="http://schemas.microsoft.com/office/drawing/2014/main" id="{3E25BFCF-A669-4484-9CA0-7F92F3CBD3B1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76" name="Gerader Verbinder 17">
                  <a:extLst>
                    <a:ext uri="{FF2B5EF4-FFF2-40B4-BE49-F238E27FC236}">
                      <a16:creationId xmlns:a16="http://schemas.microsoft.com/office/drawing/2014/main" id="{3EEA0D81-6F9D-4701-9949-5E768B1FBE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18">
                  <a:extLst>
                    <a:ext uri="{FF2B5EF4-FFF2-40B4-BE49-F238E27FC236}">
                      <a16:creationId xmlns:a16="http://schemas.microsoft.com/office/drawing/2014/main" id="{7FCE7C5E-C76A-4738-ABF4-F89535380A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19">
                  <a:extLst>
                    <a:ext uri="{FF2B5EF4-FFF2-40B4-BE49-F238E27FC236}">
                      <a16:creationId xmlns:a16="http://schemas.microsoft.com/office/drawing/2014/main" id="{3E28D67E-68E5-4B59-A525-70B0AABE3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Gerader Verbinder 20">
                  <a:extLst>
                    <a:ext uri="{FF2B5EF4-FFF2-40B4-BE49-F238E27FC236}">
                      <a16:creationId xmlns:a16="http://schemas.microsoft.com/office/drawing/2014/main" id="{B35A4998-DF86-4882-916C-5CEE8ED901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0955718-A3FC-494E-A5FF-D5813CC6AF84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267EC6B2-57D9-47EA-9B5A-09E5EE1AC4EF}"/>
              </a:ext>
            </a:extLst>
          </p:cNvPr>
          <p:cNvSpPr txBox="1"/>
          <p:nvPr/>
        </p:nvSpPr>
        <p:spPr>
          <a:xfrm>
            <a:off x="7264587" y="3954655"/>
            <a:ext cx="732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00B050"/>
                </a:solidFill>
              </a:rPr>
              <a:t>“JA”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F875106B-5281-4A24-8AB7-1BD86A5AC0F7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3364916-B029-4C05-8858-E9E2715F616E}"/>
              </a:ext>
            </a:extLst>
          </p:cNvPr>
          <p:cNvGrpSpPr/>
          <p:nvPr/>
        </p:nvGrpSpPr>
        <p:grpSpPr>
          <a:xfrm>
            <a:off x="8588245" y="4550610"/>
            <a:ext cx="1246939" cy="1260000"/>
            <a:chOff x="1761819" y="3713483"/>
            <a:chExt cx="1246939" cy="1260000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BF0488-508E-45B1-8B41-F055A3C0C9DD}"/>
                </a:ext>
              </a:extLst>
            </p:cNvPr>
            <p:cNvSpPr txBox="1"/>
            <p:nvPr/>
          </p:nvSpPr>
          <p:spPr>
            <a:xfrm>
              <a:off x="2232284" y="410176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  <p:cxnSp>
          <p:nvCxnSpPr>
            <p:cNvPr id="83" name="Gerader Verbinder 17">
              <a:extLst>
                <a:ext uri="{FF2B5EF4-FFF2-40B4-BE49-F238E27FC236}">
                  <a16:creationId xmlns:a16="http://schemas.microsoft.com/office/drawing/2014/main" id="{FDC102F3-07CA-4B16-B40D-9FEB9E1AC6F1}"/>
                </a:ext>
              </a:extLst>
            </p:cNvPr>
            <p:cNvCxnSpPr>
              <a:cxnSpLocks/>
            </p:cNvCxnSpPr>
            <p:nvPr/>
          </p:nvCxnSpPr>
          <p:spPr>
            <a:xfrm>
              <a:off x="2175775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Gerader Verbinder 18">
              <a:extLst>
                <a:ext uri="{FF2B5EF4-FFF2-40B4-BE49-F238E27FC236}">
                  <a16:creationId xmlns:a16="http://schemas.microsoft.com/office/drawing/2014/main" id="{A9A1BCF2-4430-46B7-84A1-4BF7A5F3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601856" y="3713483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Gerader Verbinder 19">
              <a:extLst>
                <a:ext uri="{FF2B5EF4-FFF2-40B4-BE49-F238E27FC236}">
                  <a16:creationId xmlns:a16="http://schemas.microsoft.com/office/drawing/2014/main" id="{F0131D12-15CF-4C26-B854-C5B093D26967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128375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Gerader Verbinder 20">
              <a:extLst>
                <a:ext uri="{FF2B5EF4-FFF2-40B4-BE49-F238E27FC236}">
                  <a16:creationId xmlns:a16="http://schemas.microsoft.com/office/drawing/2014/main" id="{A70A8DFA-3B0F-4F67-8693-E440E56FEF3E}"/>
                </a:ext>
              </a:extLst>
            </p:cNvPr>
            <p:cNvCxnSpPr>
              <a:cxnSpLocks/>
            </p:cNvCxnSpPr>
            <p:nvPr/>
          </p:nvCxnSpPr>
          <p:spPr>
            <a:xfrm>
              <a:off x="1761819" y="4556212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160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23512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</a:t>
            </a:r>
            <a:r>
              <a:rPr lang="en-GB" sz="2200" dirty="0" err="1"/>
              <a:t>Positionen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Nachdem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oben</a:t>
            </a:r>
            <a:r>
              <a:rPr lang="en-GB" sz="2200" dirty="0"/>
              <a:t>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unten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/>
              <a:t>Taste C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b="1" dirty="0" err="1"/>
              <a:t>linken</a:t>
            </a:r>
            <a:r>
              <a:rPr lang="en-GB" sz="2200" b="1" dirty="0"/>
              <a:t> </a:t>
            </a:r>
            <a:r>
              <a:rPr lang="en-GB" sz="2200" b="1" dirty="0" err="1"/>
              <a:t>Zeigefinger</a:t>
            </a:r>
            <a:r>
              <a:rPr lang="en-GB" sz="2200" dirty="0"/>
              <a:t>, </a:t>
            </a:r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b="1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 und die </a:t>
            </a:r>
            <a:r>
              <a:rPr lang="en-GB" sz="2200" b="1" dirty="0"/>
              <a:t>Taste M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b="1" dirty="0" err="1"/>
              <a:t>rechten</a:t>
            </a:r>
            <a:r>
              <a:rPr lang="en-GB" sz="2200" b="1" dirty="0"/>
              <a:t> </a:t>
            </a:r>
            <a:r>
              <a:rPr lang="en-GB" sz="2200" b="1" dirty="0" err="1"/>
              <a:t>Zeigefinger</a:t>
            </a:r>
            <a:r>
              <a:rPr lang="en-GB" sz="2200" dirty="0"/>
              <a:t>, </a:t>
            </a:r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b="1" dirty="0" err="1"/>
              <a:t>ungerade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</a:t>
            </a:r>
            <a:r>
              <a:rPr lang="en-GB" sz="2200" dirty="0" err="1"/>
              <a:t>wird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abgefragt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dieser</a:t>
            </a:r>
            <a:r>
              <a:rPr lang="en-GB" sz="2200" dirty="0"/>
              <a:t> Position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Sie </a:t>
            </a:r>
            <a:r>
              <a:rPr lang="en-GB" sz="2200" dirty="0" err="1"/>
              <a:t>erhalten</a:t>
            </a:r>
            <a:r>
              <a:rPr lang="en-GB" sz="2200" dirty="0"/>
              <a:t> </a:t>
            </a:r>
            <a:r>
              <a:rPr lang="en-GB" sz="2200" dirty="0" err="1"/>
              <a:t>hier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einen</a:t>
            </a:r>
            <a:r>
              <a:rPr lang="en-GB" sz="2200" dirty="0"/>
              <a:t> </a:t>
            </a:r>
            <a:r>
              <a:rPr lang="en-GB" sz="2200" dirty="0" err="1"/>
              <a:t>Hinweis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  <a:p>
            <a:endParaRPr lang="en-GB" sz="2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A31CB73-E04C-4A2E-A30B-9E3F18A6F75B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920780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23512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</a:t>
            </a:r>
            <a:r>
              <a:rPr lang="en-GB" sz="2200" dirty="0" err="1"/>
              <a:t>Positionen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Nachdem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oben</a:t>
            </a:r>
            <a:r>
              <a:rPr lang="en-GB" sz="2200" dirty="0"/>
              <a:t>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unten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/>
              <a:t>Taste M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b="1" dirty="0" err="1"/>
              <a:t>rechten</a:t>
            </a:r>
            <a:r>
              <a:rPr lang="en-GB" sz="2200" b="1" dirty="0"/>
              <a:t> </a:t>
            </a:r>
            <a:r>
              <a:rPr lang="en-GB" sz="2200" b="1" dirty="0" err="1"/>
              <a:t>Zeigefinger</a:t>
            </a:r>
            <a:r>
              <a:rPr lang="en-GB" sz="2200" dirty="0"/>
              <a:t>, </a:t>
            </a:r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b="1" dirty="0" err="1"/>
              <a:t>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 und die </a:t>
            </a:r>
            <a:r>
              <a:rPr lang="en-GB" sz="2200" b="1" dirty="0"/>
              <a:t>Taste C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b="1" dirty="0" err="1"/>
              <a:t>linken</a:t>
            </a:r>
            <a:r>
              <a:rPr lang="en-GB" sz="2200" b="1" dirty="0"/>
              <a:t> </a:t>
            </a:r>
            <a:r>
              <a:rPr lang="en-GB" sz="2200" b="1" dirty="0" err="1"/>
              <a:t>Zeigefinger</a:t>
            </a:r>
            <a:r>
              <a:rPr lang="en-GB" sz="2200" dirty="0"/>
              <a:t>, </a:t>
            </a:r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b="1" dirty="0" err="1"/>
              <a:t>ungerade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</a:t>
            </a:r>
            <a:r>
              <a:rPr lang="en-GB" sz="2200" dirty="0" err="1"/>
              <a:t>wird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abgefragt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dieser</a:t>
            </a:r>
            <a:r>
              <a:rPr lang="en-GB" sz="2200" dirty="0"/>
              <a:t> Position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Sie </a:t>
            </a:r>
            <a:r>
              <a:rPr lang="en-GB" sz="2200" dirty="0" err="1"/>
              <a:t>erhalten</a:t>
            </a:r>
            <a:r>
              <a:rPr lang="en-GB" sz="2200" dirty="0"/>
              <a:t> </a:t>
            </a:r>
            <a:r>
              <a:rPr lang="en-GB" sz="2200" dirty="0" err="1"/>
              <a:t>hier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einen</a:t>
            </a:r>
            <a:r>
              <a:rPr lang="en-GB" sz="2200" dirty="0"/>
              <a:t> </a:t>
            </a:r>
            <a:r>
              <a:rPr lang="en-GB" sz="2200" dirty="0" err="1"/>
              <a:t>Hinweis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  <a:p>
            <a:endParaRPr lang="en-GB" sz="22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A31CB73-E04C-4A2E-A30B-9E3F18A6F75B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32731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A94-887B-4426-8163-88B7F51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71E93-F7C4-4617-A3A6-A76A9902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117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735985" y="1928315"/>
            <a:ext cx="113750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</a:t>
            </a:r>
            <a:r>
              <a:rPr lang="en-GB" sz="2200" dirty="0" err="1"/>
              <a:t>Zählen</a:t>
            </a:r>
            <a:r>
              <a:rPr lang="en-GB" sz="2200" dirty="0"/>
              <a:t> Sie,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“X”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987" y="3829289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495" y="3544476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479" y="414237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/>
          <p:nvPr/>
        </p:nvCxnSpPr>
        <p:spPr>
          <a:xfrm>
            <a:off x="1143000" y="4923692"/>
            <a:ext cx="7526215" cy="1297131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840369" y="4468602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98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586516" y="1508679"/>
            <a:ext cx="1137504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/>
              <a:t>Diese</a:t>
            </a:r>
            <a:r>
              <a:rPr lang="en-GB" sz="2200" dirty="0"/>
              <a:t> Aufgabe </a:t>
            </a:r>
            <a:r>
              <a:rPr lang="en-GB" sz="2200" dirty="0" err="1"/>
              <a:t>erlaubt</a:t>
            </a:r>
            <a:r>
              <a:rPr lang="en-GB" sz="2200" dirty="0"/>
              <a:t> es </a:t>
            </a:r>
            <a:r>
              <a:rPr lang="en-GB" sz="2200" dirty="0" err="1"/>
              <a:t>uns</a:t>
            </a:r>
            <a:r>
              <a:rPr lang="en-GB" sz="2200" dirty="0"/>
              <a:t>, die </a:t>
            </a:r>
            <a:r>
              <a:rPr lang="en-GB" sz="2200" dirty="0" err="1"/>
              <a:t>Reaktion</a:t>
            </a:r>
            <a:r>
              <a:rPr lang="en-GB" sz="2200" dirty="0"/>
              <a:t> </a:t>
            </a:r>
            <a:r>
              <a:rPr lang="en-GB" sz="2200" dirty="0" err="1"/>
              <a:t>ihres</a:t>
            </a:r>
            <a:r>
              <a:rPr lang="en-GB" sz="2200" dirty="0"/>
              <a:t> </a:t>
            </a:r>
            <a:r>
              <a:rPr lang="en-GB" sz="2200" dirty="0" err="1"/>
              <a:t>Gehirn</a:t>
            </a:r>
            <a:r>
              <a:rPr lang="en-GB" sz="2200" dirty="0"/>
              <a:t> auf die </a:t>
            </a:r>
            <a:r>
              <a:rPr lang="en-GB" sz="2200" dirty="0" err="1"/>
              <a:t>Präsentation</a:t>
            </a:r>
            <a:r>
              <a:rPr lang="en-GB" sz="2200" dirty="0"/>
              <a:t> von </a:t>
            </a:r>
            <a:r>
              <a:rPr lang="en-GB" sz="2200" dirty="0" err="1"/>
              <a:t>Zahlen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messen</a:t>
            </a:r>
            <a:r>
              <a:rPr lang="en-GB" sz="2200" dirty="0"/>
              <a:t>. </a:t>
            </a:r>
            <a:r>
              <a:rPr lang="en-GB" sz="2200" dirty="0" err="1"/>
              <a:t>Diese</a:t>
            </a:r>
            <a:r>
              <a:rPr lang="en-GB" sz="2200" dirty="0"/>
              <a:t> Information </a:t>
            </a:r>
            <a:r>
              <a:rPr lang="en-GB" sz="2200" dirty="0" err="1"/>
              <a:t>ist</a:t>
            </a:r>
            <a:r>
              <a:rPr lang="en-GB" sz="2200" dirty="0"/>
              <a:t> </a:t>
            </a:r>
            <a:r>
              <a:rPr lang="en-GB" sz="2200" dirty="0" err="1"/>
              <a:t>extrem</a:t>
            </a:r>
            <a:r>
              <a:rPr lang="en-GB" sz="2200" dirty="0"/>
              <a:t> </a:t>
            </a:r>
            <a:r>
              <a:rPr lang="en-GB" sz="2200" dirty="0" err="1"/>
              <a:t>wertvoll</a:t>
            </a:r>
            <a:r>
              <a:rPr lang="en-GB" sz="2200" dirty="0"/>
              <a:t>, da </a:t>
            </a:r>
            <a:r>
              <a:rPr lang="en-GB" sz="2200" dirty="0" err="1"/>
              <a:t>sie</a:t>
            </a:r>
            <a:r>
              <a:rPr lang="en-GB" sz="2200" dirty="0"/>
              <a:t> es </a:t>
            </a:r>
            <a:r>
              <a:rPr lang="en-GB" sz="2200" dirty="0" err="1"/>
              <a:t>uns</a:t>
            </a:r>
            <a:r>
              <a:rPr lang="en-GB" sz="2200" dirty="0"/>
              <a:t> </a:t>
            </a:r>
            <a:r>
              <a:rPr lang="en-GB" sz="2200" dirty="0" err="1"/>
              <a:t>erlaubt</a:t>
            </a:r>
            <a:r>
              <a:rPr lang="en-GB" sz="2200" dirty="0"/>
              <a:t>, die </a:t>
            </a:r>
            <a:r>
              <a:rPr lang="en-GB" sz="2200" dirty="0" err="1"/>
              <a:t>Messung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kalibrieren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Bitte </a:t>
            </a:r>
            <a:r>
              <a:rPr lang="en-GB" sz="2200" dirty="0" err="1"/>
              <a:t>achten</a:t>
            </a:r>
            <a:r>
              <a:rPr lang="en-GB" sz="2200" dirty="0"/>
              <a:t> Sie </a:t>
            </a:r>
            <a:r>
              <a:rPr lang="en-GB" sz="2200" dirty="0" err="1"/>
              <a:t>daher</a:t>
            </a:r>
            <a:r>
              <a:rPr lang="en-GB" sz="2200" dirty="0"/>
              <a:t> </a:t>
            </a:r>
            <a:r>
              <a:rPr lang="en-GB" sz="2200" dirty="0" err="1"/>
              <a:t>aufmerksam</a:t>
            </a:r>
            <a:r>
              <a:rPr lang="en-GB" sz="2200" dirty="0"/>
              <a:t> auf alle </a:t>
            </a:r>
            <a:r>
              <a:rPr lang="en-GB" sz="2200" dirty="0" err="1"/>
              <a:t>Zahlen</a:t>
            </a:r>
            <a:r>
              <a:rPr lang="en-GB" sz="2200" dirty="0"/>
              <a:t> und </a:t>
            </a:r>
            <a:r>
              <a:rPr lang="en-GB" sz="2200" dirty="0" err="1"/>
              <a:t>sprechen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still </a:t>
            </a:r>
            <a:r>
              <a:rPr lang="en-GB" sz="2200" dirty="0" err="1"/>
              <a:t>im</a:t>
            </a:r>
            <a:r>
              <a:rPr lang="en-GB" sz="2200" dirty="0"/>
              <a:t> Kopf </a:t>
            </a:r>
            <a:r>
              <a:rPr lang="en-GB" sz="2200" dirty="0" err="1"/>
              <a:t>mit</a:t>
            </a:r>
            <a:r>
              <a:rPr lang="en-GB" sz="2200" dirty="0"/>
              <a:t>. Dies </a:t>
            </a:r>
            <a:r>
              <a:rPr lang="en-GB" sz="2200" dirty="0" err="1"/>
              <a:t>ist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sehr</a:t>
            </a:r>
            <a:r>
              <a:rPr lang="en-GB" sz="2200" dirty="0"/>
              <a:t> </a:t>
            </a:r>
            <a:r>
              <a:rPr lang="en-GB" sz="2200" dirty="0" err="1"/>
              <a:t>einfache</a:t>
            </a:r>
            <a:r>
              <a:rPr lang="en-GB" sz="2200" dirty="0"/>
              <a:t> Aufgabe, </a:t>
            </a:r>
            <a:r>
              <a:rPr lang="en-GB" sz="2200" dirty="0" err="1"/>
              <a:t>aber</a:t>
            </a:r>
            <a:r>
              <a:rPr lang="en-GB" sz="2200" dirty="0"/>
              <a:t> die </a:t>
            </a:r>
            <a:r>
              <a:rPr lang="en-GB" sz="2200" dirty="0" err="1"/>
              <a:t>Ergebnisse</a:t>
            </a:r>
            <a:r>
              <a:rPr lang="en-GB" sz="2200" dirty="0"/>
              <a:t> der </a:t>
            </a:r>
            <a:r>
              <a:rPr lang="en-GB" sz="2200" dirty="0" err="1"/>
              <a:t>Messung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extrem</a:t>
            </a:r>
            <a:r>
              <a:rPr lang="en-GB" sz="2200" dirty="0"/>
              <a:t> </a:t>
            </a:r>
            <a:r>
              <a:rPr lang="en-GB" sz="2200" dirty="0" err="1"/>
              <a:t>wichitg</a:t>
            </a:r>
            <a:r>
              <a:rPr lang="en-GB" sz="2200" dirty="0"/>
              <a:t>! </a:t>
            </a:r>
            <a:r>
              <a:rPr lang="en-GB" sz="2200" dirty="0" err="1"/>
              <a:t>Wir</a:t>
            </a:r>
            <a:r>
              <a:rPr lang="en-GB" sz="2200" dirty="0"/>
              <a:t> bitten um </a:t>
            </a:r>
            <a:r>
              <a:rPr lang="en-GB" sz="2200" dirty="0" err="1"/>
              <a:t>ihr</a:t>
            </a:r>
            <a:r>
              <a:rPr lang="en-GB" sz="2200" dirty="0"/>
              <a:t> </a:t>
            </a:r>
            <a:r>
              <a:rPr lang="en-GB" sz="2200" dirty="0" err="1"/>
              <a:t>Verständnis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</a:t>
            </a:r>
            <a:r>
              <a:rPr lang="en-GB" sz="2200" dirty="0" err="1"/>
              <a:t>Mitarbeit</a:t>
            </a:r>
            <a:r>
              <a:rPr lang="en-GB" sz="2200" dirty="0"/>
              <a:t>. </a:t>
            </a:r>
            <a:r>
              <a:rPr lang="en-GB" sz="2200" dirty="0" err="1"/>
              <a:t>Ohne</a:t>
            </a:r>
            <a:r>
              <a:rPr lang="en-GB" sz="2200" dirty="0"/>
              <a:t> die </a:t>
            </a:r>
            <a:r>
              <a:rPr lang="en-GB" sz="2200" dirty="0" err="1"/>
              <a:t>Messung</a:t>
            </a:r>
            <a:r>
              <a:rPr lang="en-GB" sz="2200" dirty="0"/>
              <a:t> der </a:t>
            </a:r>
            <a:r>
              <a:rPr lang="en-GB" sz="2200" dirty="0" err="1"/>
              <a:t>Basisaktivität</a:t>
            </a:r>
            <a:r>
              <a:rPr lang="en-GB" sz="2200" dirty="0"/>
              <a:t> </a:t>
            </a:r>
            <a:r>
              <a:rPr lang="en-GB" sz="2200" dirty="0" err="1"/>
              <a:t>wird</a:t>
            </a:r>
            <a:r>
              <a:rPr lang="en-GB" sz="2200" dirty="0"/>
              <a:t> die </a:t>
            </a:r>
            <a:r>
              <a:rPr lang="en-GB" sz="2200" dirty="0" err="1"/>
              <a:t>Messung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 </a:t>
            </a:r>
            <a:r>
              <a:rPr lang="en-GB" sz="2200" dirty="0" err="1"/>
              <a:t>gelingen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 um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starten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1490A996-DF08-45FD-9FF3-0692341D4CFF}"/>
              </a:ext>
            </a:extLst>
          </p:cNvPr>
          <p:cNvSpPr/>
          <p:nvPr/>
        </p:nvSpPr>
        <p:spPr>
          <a:xfrm>
            <a:off x="3510" y="6197614"/>
            <a:ext cx="1785150" cy="6371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Zurück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“C”</a:t>
            </a:r>
          </a:p>
        </p:txBody>
      </p:sp>
    </p:spTree>
    <p:extLst>
      <p:ext uri="{BB962C8B-B14F-4D97-AF65-F5344CB8AC3E}">
        <p14:creationId xmlns:p14="http://schemas.microsoft.com/office/powerpoint/2010/main" val="210584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567502" y="434886"/>
            <a:ext cx="11003175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in </a:t>
            </a:r>
            <a:r>
              <a:rPr lang="en-GB" sz="2200" dirty="0" err="1"/>
              <a:t>jeweils</a:t>
            </a:r>
            <a:r>
              <a:rPr lang="en-GB" sz="2200" dirty="0"/>
              <a:t> </a:t>
            </a:r>
            <a:r>
              <a:rPr lang="en-GB" sz="2200" dirty="0" err="1"/>
              <a:t>einem</a:t>
            </a:r>
            <a:r>
              <a:rPr lang="en-GB" sz="2200" dirty="0"/>
              <a:t> der 3x3 Felder.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Position. Dann </a:t>
            </a:r>
            <a:r>
              <a:rPr lang="en-GB" sz="2200" dirty="0" err="1"/>
              <a:t>erscheint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. </a:t>
            </a:r>
            <a:r>
              <a:rPr lang="en-GB" sz="2200" dirty="0" err="1"/>
              <a:t>Entscheiden</a:t>
            </a:r>
            <a:r>
              <a:rPr lang="en-GB" sz="2200" dirty="0"/>
              <a:t> Sie </a:t>
            </a:r>
            <a:r>
              <a:rPr lang="en-GB" sz="2200" dirty="0" err="1"/>
              <a:t>dann</a:t>
            </a:r>
            <a:r>
              <a:rPr lang="en-GB" sz="2200" dirty="0"/>
              <a:t> </a:t>
            </a:r>
            <a:r>
              <a:rPr lang="en-GB" sz="2200" dirty="0" err="1"/>
              <a:t>ob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 – “</a:t>
            </a:r>
            <a:r>
              <a:rPr lang="en-GB" sz="2200" dirty="0" err="1"/>
              <a:t>Ja</a:t>
            </a:r>
            <a:r>
              <a:rPr lang="en-GB" sz="2200" dirty="0"/>
              <a:t>” </a:t>
            </a:r>
            <a:r>
              <a:rPr lang="en-GB" sz="2200" dirty="0" err="1"/>
              <a:t>oder</a:t>
            </a:r>
            <a:r>
              <a:rPr lang="en-GB" sz="2200" dirty="0"/>
              <a:t> “</a:t>
            </a:r>
            <a:r>
              <a:rPr lang="en-GB" sz="2200" dirty="0" err="1"/>
              <a:t>Nein</a:t>
            </a:r>
            <a:r>
              <a:rPr lang="en-GB" sz="2200" dirty="0"/>
              <a:t>”.</a:t>
            </a:r>
          </a:p>
          <a:p>
            <a:endParaRPr lang="en-GB" sz="2200" dirty="0"/>
          </a:p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dann</a:t>
            </a:r>
            <a:r>
              <a:rPr lang="en-GB" sz="2200" dirty="0"/>
              <a:t> </a:t>
            </a:r>
            <a:r>
              <a:rPr lang="en-GB" sz="2200" dirty="0" err="1"/>
              <a:t>aufgefordert</a:t>
            </a:r>
            <a:r>
              <a:rPr lang="en-GB" sz="2200" dirty="0"/>
              <a:t>, </a:t>
            </a:r>
            <a:r>
              <a:rPr lang="en-GB" sz="2200" dirty="0" err="1"/>
              <a:t>durch</a:t>
            </a:r>
            <a:r>
              <a:rPr lang="en-GB" sz="2200" dirty="0"/>
              <a:t> </a:t>
            </a:r>
            <a:r>
              <a:rPr lang="en-GB" sz="2200" dirty="0" err="1"/>
              <a:t>Tastendruck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antworten</a:t>
            </a:r>
            <a:r>
              <a:rPr lang="en-GB" sz="2200" dirty="0"/>
              <a:t>. </a:t>
            </a:r>
            <a:r>
              <a:rPr lang="en-GB" sz="2200" dirty="0" err="1"/>
              <a:t>Hier</a:t>
            </a:r>
            <a:r>
              <a:rPr lang="en-GB" sz="2200" dirty="0"/>
              <a:t> </a:t>
            </a:r>
            <a:r>
              <a:rPr lang="en-GB" sz="2200" dirty="0" err="1"/>
              <a:t>stehen</a:t>
            </a:r>
            <a:r>
              <a:rPr lang="en-GB" sz="2200" dirty="0"/>
              <a:t> </a:t>
            </a:r>
            <a:r>
              <a:rPr lang="en-GB" sz="2200" dirty="0" err="1"/>
              <a:t>Ihnen</a:t>
            </a:r>
            <a:r>
              <a:rPr lang="en-GB" sz="2200" dirty="0"/>
              <a:t> </a:t>
            </a:r>
            <a:r>
              <a:rPr lang="en-GB" sz="2200" dirty="0" err="1"/>
              <a:t>zwei</a:t>
            </a:r>
            <a:r>
              <a:rPr lang="en-GB" sz="2200" dirty="0"/>
              <a:t> </a:t>
            </a:r>
            <a:r>
              <a:rPr lang="en-GB" sz="2200" dirty="0" err="1"/>
              <a:t>Tasten</a:t>
            </a:r>
            <a:r>
              <a:rPr lang="en-GB" sz="2200" dirty="0"/>
              <a:t> </a:t>
            </a:r>
            <a:r>
              <a:rPr lang="en-GB" sz="2200" dirty="0" err="1"/>
              <a:t>zur</a:t>
            </a:r>
            <a:r>
              <a:rPr lang="en-GB" sz="2200" dirty="0"/>
              <a:t> </a:t>
            </a:r>
            <a:r>
              <a:rPr lang="en-GB" sz="2200" dirty="0" err="1"/>
              <a:t>Verfügung</a:t>
            </a:r>
            <a:r>
              <a:rPr lang="en-GB" sz="2200" dirty="0"/>
              <a:t>. </a:t>
            </a:r>
            <a:r>
              <a:rPr lang="en-GB" sz="2200" dirty="0" err="1"/>
              <a:t>Legen</a:t>
            </a:r>
            <a:r>
              <a:rPr lang="en-GB" sz="2200" dirty="0"/>
              <a:t> Sie </a:t>
            </a:r>
            <a:r>
              <a:rPr lang="en-GB" sz="2200" dirty="0" err="1"/>
              <a:t>Ihren</a:t>
            </a:r>
            <a:r>
              <a:rPr lang="en-GB" sz="2200" dirty="0"/>
              <a:t> </a:t>
            </a:r>
            <a:r>
              <a:rPr lang="en-GB" sz="2200" dirty="0" err="1"/>
              <a:t>linken</a:t>
            </a:r>
            <a:r>
              <a:rPr lang="en-GB" sz="2200" dirty="0"/>
              <a:t> </a:t>
            </a:r>
            <a:r>
              <a:rPr lang="en-GB" sz="2200" dirty="0" err="1"/>
              <a:t>Zeigefinger</a:t>
            </a:r>
            <a:r>
              <a:rPr lang="en-GB" sz="2200" dirty="0"/>
              <a:t> auf die Taste “C” und </a:t>
            </a:r>
            <a:r>
              <a:rPr lang="en-GB" sz="2200" dirty="0" err="1"/>
              <a:t>Ihren</a:t>
            </a:r>
            <a:r>
              <a:rPr lang="en-GB" sz="2200" dirty="0"/>
              <a:t> </a:t>
            </a:r>
            <a:r>
              <a:rPr lang="en-GB" sz="2200" dirty="0" err="1"/>
              <a:t>rechten</a:t>
            </a:r>
            <a:r>
              <a:rPr lang="en-GB" sz="2200" dirty="0"/>
              <a:t> </a:t>
            </a:r>
            <a:r>
              <a:rPr lang="en-GB" sz="2200" dirty="0" err="1"/>
              <a:t>Zeigefinger</a:t>
            </a:r>
            <a:r>
              <a:rPr lang="en-GB" sz="2200" dirty="0"/>
              <a:t> auf die Taste “M”. In der </a:t>
            </a:r>
            <a:r>
              <a:rPr lang="en-GB" sz="2200" dirty="0" err="1"/>
              <a:t>nächsten</a:t>
            </a:r>
            <a:r>
              <a:rPr lang="en-GB" sz="2200" dirty="0"/>
              <a:t> Folie </a:t>
            </a:r>
            <a:r>
              <a:rPr lang="en-GB" sz="2200" dirty="0" err="1"/>
              <a:t>sehen</a:t>
            </a:r>
            <a:r>
              <a:rPr lang="en-GB" sz="2200" dirty="0"/>
              <a:t> Sie, </a:t>
            </a:r>
            <a:r>
              <a:rPr lang="en-GB" sz="2200" dirty="0" err="1"/>
              <a:t>welche</a:t>
            </a:r>
            <a:r>
              <a:rPr lang="en-GB" sz="2200" dirty="0"/>
              <a:t> Taste Sie je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Entscheindung</a:t>
            </a:r>
            <a:r>
              <a:rPr lang="en-GB" sz="2200" dirty="0"/>
              <a:t> “</a:t>
            </a:r>
            <a:r>
              <a:rPr lang="en-GB" sz="2200" dirty="0" err="1"/>
              <a:t>Ja</a:t>
            </a:r>
            <a:r>
              <a:rPr lang="en-GB" sz="2200" dirty="0"/>
              <a:t>” </a:t>
            </a:r>
            <a:r>
              <a:rPr lang="en-GB" sz="2200" dirty="0" err="1"/>
              <a:t>oder</a:t>
            </a:r>
            <a:r>
              <a:rPr lang="en-GB" sz="2200" dirty="0"/>
              <a:t> “</a:t>
            </a:r>
            <a:r>
              <a:rPr lang="en-GB" sz="2200" dirty="0" err="1"/>
              <a:t>Nein</a:t>
            </a:r>
            <a:r>
              <a:rPr lang="en-GB" sz="2200" dirty="0"/>
              <a:t>” </a:t>
            </a:r>
            <a:r>
              <a:rPr lang="en-GB" sz="2200" dirty="0" err="1"/>
              <a:t>drücken</a:t>
            </a:r>
            <a:r>
              <a:rPr lang="en-GB" sz="2200" dirty="0"/>
              <a:t> </a:t>
            </a:r>
            <a:r>
              <a:rPr lang="en-GB" sz="2200" dirty="0" err="1"/>
              <a:t>müssen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Bitte </a:t>
            </a:r>
            <a:r>
              <a:rPr lang="en-GB" sz="2200" dirty="0" err="1"/>
              <a:t>platzieren</a:t>
            </a:r>
            <a:r>
              <a:rPr lang="en-GB" sz="2200" dirty="0"/>
              <a:t> Sie </a:t>
            </a:r>
            <a:r>
              <a:rPr lang="en-GB" sz="2200" dirty="0" err="1"/>
              <a:t>schon</a:t>
            </a:r>
            <a:r>
              <a:rPr lang="en-GB" sz="2200" dirty="0"/>
              <a:t> </a:t>
            </a:r>
            <a:r>
              <a:rPr lang="en-GB" sz="2200" dirty="0" err="1"/>
              <a:t>ihren</a:t>
            </a:r>
            <a:r>
              <a:rPr lang="en-GB" sz="2200" dirty="0"/>
              <a:t> </a:t>
            </a:r>
            <a:r>
              <a:rPr lang="en-GB" sz="2200" dirty="0" err="1"/>
              <a:t>linken</a:t>
            </a:r>
            <a:r>
              <a:rPr lang="en-GB" sz="2200" dirty="0"/>
              <a:t> </a:t>
            </a:r>
            <a:r>
              <a:rPr lang="en-GB" sz="2200" dirty="0" err="1"/>
              <a:t>Zeigefinger</a:t>
            </a:r>
            <a:r>
              <a:rPr lang="en-GB" sz="2200" dirty="0"/>
              <a:t> auf die Taste “C” und </a:t>
            </a:r>
            <a:r>
              <a:rPr lang="en-GB" sz="2200" dirty="0" err="1"/>
              <a:t>ihren</a:t>
            </a:r>
            <a:r>
              <a:rPr lang="en-GB" sz="2200" dirty="0"/>
              <a:t> </a:t>
            </a:r>
            <a:r>
              <a:rPr lang="en-GB" sz="2200" dirty="0" err="1"/>
              <a:t>rechten</a:t>
            </a:r>
            <a:r>
              <a:rPr lang="en-GB" sz="2200" dirty="0"/>
              <a:t> </a:t>
            </a:r>
            <a:r>
              <a:rPr lang="en-GB" sz="2200" dirty="0" err="1"/>
              <a:t>Zeigefinger</a:t>
            </a:r>
            <a:r>
              <a:rPr lang="en-GB" sz="2200" dirty="0"/>
              <a:t> auf die Taste “M”.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D18FEF-B24E-4A4A-B9E4-A4437A3178EE}"/>
              </a:ext>
            </a:extLst>
          </p:cNvPr>
          <p:cNvSpPr/>
          <p:nvPr/>
        </p:nvSpPr>
        <p:spPr>
          <a:xfrm>
            <a:off x="3555257" y="4885476"/>
            <a:ext cx="993531" cy="844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DF93E62-C91C-4458-B0EA-5EAEB0223686}"/>
              </a:ext>
            </a:extLst>
          </p:cNvPr>
          <p:cNvSpPr/>
          <p:nvPr/>
        </p:nvSpPr>
        <p:spPr>
          <a:xfrm>
            <a:off x="6629635" y="4885476"/>
            <a:ext cx="993531" cy="844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0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1CEE8-2742-4532-9758-A3B60BA24428}"/>
              </a:ext>
            </a:extLst>
          </p:cNvPr>
          <p:cNvSpPr txBox="1"/>
          <p:nvPr/>
        </p:nvSpPr>
        <p:spPr>
          <a:xfrm>
            <a:off x="2741969" y="5920294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Linker </a:t>
            </a:r>
            <a:r>
              <a:rPr lang="en-GB" b="1" dirty="0" err="1"/>
              <a:t>Zeigefinger</a:t>
            </a:r>
            <a:endParaRPr lang="en-GB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1FB6D7-89C2-4EE7-A79F-262820F60AE3}"/>
              </a:ext>
            </a:extLst>
          </p:cNvPr>
          <p:cNvSpPr txBox="1"/>
          <p:nvPr/>
        </p:nvSpPr>
        <p:spPr>
          <a:xfrm>
            <a:off x="6629635" y="5920294"/>
            <a:ext cx="2242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Rechter</a:t>
            </a:r>
            <a:r>
              <a:rPr lang="en-GB" b="1" dirty="0"/>
              <a:t> </a:t>
            </a:r>
            <a:r>
              <a:rPr lang="en-GB" b="1" dirty="0" err="1"/>
              <a:t>Zeigefinger</a:t>
            </a:r>
            <a:endParaRPr lang="en-GB" b="1" dirty="0"/>
          </a:p>
        </p:txBody>
      </p: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9ED2046C-8628-414B-A83E-4596BB87DFF9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659786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567502" y="434886"/>
            <a:ext cx="1134797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err="1"/>
              <a:t>Entscheiden</a:t>
            </a:r>
            <a:r>
              <a:rPr lang="en-GB" sz="2200" dirty="0"/>
              <a:t> Sie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</a:t>
            </a:r>
            <a:r>
              <a:rPr lang="en-GB" sz="2200" dirty="0" err="1"/>
              <a:t>diesem</a:t>
            </a:r>
            <a:r>
              <a:rPr lang="en-GB" sz="2200" dirty="0"/>
              <a:t> </a:t>
            </a:r>
            <a:r>
              <a:rPr lang="en-GB" sz="2200" dirty="0" err="1"/>
              <a:t>Durchgang</a:t>
            </a:r>
            <a:r>
              <a:rPr lang="en-GB" sz="2200" dirty="0"/>
              <a:t> </a:t>
            </a:r>
            <a:r>
              <a:rPr lang="en-GB" sz="2200" dirty="0" err="1"/>
              <a:t>davor</a:t>
            </a:r>
            <a:r>
              <a:rPr lang="en-GB" sz="2200" dirty="0"/>
              <a:t> </a:t>
            </a:r>
            <a:r>
              <a:rPr lang="en-GB" sz="2200" dirty="0" err="1"/>
              <a:t>schon</a:t>
            </a:r>
            <a:r>
              <a:rPr lang="en-GB" sz="2200" dirty="0"/>
              <a:t> an </a:t>
            </a:r>
            <a:r>
              <a:rPr lang="en-GB" sz="2200" dirty="0" err="1"/>
              <a:t>dieser</a:t>
            </a:r>
            <a:r>
              <a:rPr lang="en-GB" sz="2200" dirty="0"/>
              <a:t> Position </a:t>
            </a:r>
            <a:r>
              <a:rPr lang="en-GB" sz="2200" dirty="0" err="1"/>
              <a:t>präsentiert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 “</a:t>
            </a:r>
            <a:r>
              <a:rPr lang="en-GB" sz="2200" dirty="0" err="1"/>
              <a:t>Ja</a:t>
            </a:r>
            <a:r>
              <a:rPr lang="en-GB" sz="2200" dirty="0"/>
              <a:t>”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 “</a:t>
            </a:r>
            <a:r>
              <a:rPr lang="en-GB" sz="2200" dirty="0" err="1"/>
              <a:t>Nein</a:t>
            </a:r>
            <a:r>
              <a:rPr lang="en-GB" sz="2200" dirty="0"/>
              <a:t>” und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Entscheidung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Dann </a:t>
            </a:r>
            <a:r>
              <a:rPr lang="en-GB" sz="2200" dirty="0" err="1"/>
              <a:t>erhalten</a:t>
            </a:r>
            <a:r>
              <a:rPr lang="en-GB" sz="2200" dirty="0"/>
              <a:t> Sie </a:t>
            </a:r>
            <a:r>
              <a:rPr lang="en-GB" sz="2200" dirty="0" err="1"/>
              <a:t>einen</a:t>
            </a:r>
            <a:r>
              <a:rPr lang="en-GB" sz="2200" dirty="0"/>
              <a:t> </a:t>
            </a:r>
            <a:r>
              <a:rPr lang="en-GB" sz="2200" dirty="0" err="1"/>
              <a:t>eingefärbten</a:t>
            </a:r>
            <a:r>
              <a:rPr lang="en-GB" sz="2200" dirty="0"/>
              <a:t> </a:t>
            </a:r>
            <a:r>
              <a:rPr lang="en-GB" sz="2200" dirty="0" err="1"/>
              <a:t>Hinweis</a:t>
            </a:r>
            <a:r>
              <a:rPr lang="en-GB" sz="2200" dirty="0"/>
              <a:t>, </a:t>
            </a:r>
            <a:r>
              <a:rPr lang="en-GB" sz="2200" dirty="0" err="1"/>
              <a:t>welche</a:t>
            </a:r>
            <a:r>
              <a:rPr lang="en-GB" sz="2200" dirty="0"/>
              <a:t> </a:t>
            </a:r>
            <a:r>
              <a:rPr lang="en-GB" sz="2200" dirty="0" err="1"/>
              <a:t>Seite</a:t>
            </a:r>
            <a:r>
              <a:rPr lang="en-GB" sz="2200" dirty="0"/>
              <a:t> </a:t>
            </a:r>
            <a:r>
              <a:rPr lang="en-GB" sz="2200" dirty="0" err="1"/>
              <a:t>für</a:t>
            </a:r>
            <a:r>
              <a:rPr lang="en-GB" sz="2200" dirty="0"/>
              <a:t> “</a:t>
            </a:r>
            <a:r>
              <a:rPr lang="en-GB" sz="2200" dirty="0" err="1"/>
              <a:t>Ja</a:t>
            </a:r>
            <a:r>
              <a:rPr lang="en-GB" sz="2200" dirty="0"/>
              <a:t>”, und </a:t>
            </a:r>
            <a:r>
              <a:rPr lang="en-GB" sz="2200" dirty="0" err="1"/>
              <a:t>welche</a:t>
            </a:r>
            <a:r>
              <a:rPr lang="en-GB" sz="2200" dirty="0"/>
              <a:t> </a:t>
            </a:r>
            <a:r>
              <a:rPr lang="en-GB" sz="2200" dirty="0" err="1"/>
              <a:t>für</a:t>
            </a:r>
            <a:r>
              <a:rPr lang="en-GB" sz="2200" dirty="0"/>
              <a:t> “</a:t>
            </a:r>
            <a:r>
              <a:rPr lang="en-GB" sz="2200" dirty="0" err="1"/>
              <a:t>Nein</a:t>
            </a:r>
            <a:r>
              <a:rPr lang="en-GB" sz="2200" dirty="0"/>
              <a:t>” </a:t>
            </a:r>
            <a:r>
              <a:rPr lang="en-GB" sz="2200" dirty="0" err="1"/>
              <a:t>steht</a:t>
            </a:r>
            <a:r>
              <a:rPr lang="en-GB" sz="2200" dirty="0"/>
              <a:t>: </a:t>
            </a:r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Antwort</a:t>
            </a:r>
            <a:r>
              <a:rPr lang="en-GB" sz="2200" dirty="0"/>
              <a:t> “</a:t>
            </a:r>
            <a:r>
              <a:rPr lang="en-GB" sz="2200" dirty="0" err="1"/>
              <a:t>Ja</a:t>
            </a:r>
            <a:r>
              <a:rPr lang="en-GB" sz="2200" dirty="0"/>
              <a:t> (</a:t>
            </a:r>
            <a:r>
              <a:rPr lang="en-GB" sz="2200" dirty="0" err="1"/>
              <a:t>wurde</a:t>
            </a:r>
            <a:r>
              <a:rPr lang="en-GB" sz="2200" dirty="0"/>
              <a:t> </a:t>
            </a:r>
            <a:r>
              <a:rPr lang="en-GB" sz="2200" dirty="0" err="1"/>
              <a:t>dort</a:t>
            </a:r>
            <a:r>
              <a:rPr lang="en-GB" sz="2200" dirty="0"/>
              <a:t>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präsentiert</a:t>
            </a:r>
            <a:r>
              <a:rPr lang="en-GB" sz="2200" dirty="0"/>
              <a:t>)” </a:t>
            </a:r>
            <a:r>
              <a:rPr lang="en-GB" sz="2200" dirty="0" err="1"/>
              <a:t>ist</a:t>
            </a:r>
            <a:r>
              <a:rPr lang="en-GB" sz="2200" dirty="0"/>
              <a:t>, </a:t>
            </a:r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dirty="0" err="1"/>
              <a:t>grüne</a:t>
            </a:r>
            <a:r>
              <a:rPr lang="en-GB" sz="2200" dirty="0"/>
              <a:t> </a:t>
            </a:r>
            <a:r>
              <a:rPr lang="en-GB" sz="2200" dirty="0" err="1"/>
              <a:t>Seite</a:t>
            </a:r>
            <a:r>
              <a:rPr lang="en-GB" sz="2200" dirty="0"/>
              <a:t>. Bei “</a:t>
            </a:r>
            <a:r>
              <a:rPr lang="en-GB" sz="2200" dirty="0" err="1"/>
              <a:t>Nein</a:t>
            </a:r>
            <a:r>
              <a:rPr lang="en-GB" sz="2200" dirty="0"/>
              <a:t>” </a:t>
            </a:r>
            <a:r>
              <a:rPr lang="en-GB" sz="2200" dirty="0" err="1"/>
              <a:t>drücken</a:t>
            </a:r>
            <a:r>
              <a:rPr lang="en-GB" sz="2200" dirty="0"/>
              <a:t> Sie die rote </a:t>
            </a:r>
            <a:r>
              <a:rPr lang="en-GB" sz="2200" dirty="0" err="1"/>
              <a:t>Seite</a:t>
            </a:r>
            <a:r>
              <a:rPr lang="en-GB" sz="2200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D61A75-D5DC-40BC-AA97-9F5CF6B0CA61}"/>
              </a:ext>
            </a:extLst>
          </p:cNvPr>
          <p:cNvGrpSpPr/>
          <p:nvPr/>
        </p:nvGrpSpPr>
        <p:grpSpPr>
          <a:xfrm>
            <a:off x="3686682" y="2795829"/>
            <a:ext cx="1260000" cy="1260000"/>
            <a:chOff x="4324246" y="4481416"/>
            <a:chExt cx="1260000" cy="1260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F7A30-FEE0-4599-9755-10B519DAFEFC}"/>
                </a:ext>
              </a:extLst>
            </p:cNvPr>
            <p:cNvGrpSpPr/>
            <p:nvPr/>
          </p:nvGrpSpPr>
          <p:grpSpPr>
            <a:xfrm>
              <a:off x="4324246" y="4481416"/>
              <a:ext cx="1260000" cy="1260000"/>
              <a:chOff x="2290713" y="3242561"/>
              <a:chExt cx="1818854" cy="1800000"/>
            </a:xfrm>
          </p:grpSpPr>
          <p:sp>
            <p:nvSpPr>
              <p:cNvPr id="41" name="Rechteck 16">
                <a:extLst>
                  <a:ext uri="{FF2B5EF4-FFF2-40B4-BE49-F238E27FC236}">
                    <a16:creationId xmlns:a16="http://schemas.microsoft.com/office/drawing/2014/main" id="{ACC14792-1D67-498E-AB56-E53B57CB50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2" name="Gerader Verbinder 17">
                <a:extLst>
                  <a:ext uri="{FF2B5EF4-FFF2-40B4-BE49-F238E27FC236}">
                    <a16:creationId xmlns:a16="http://schemas.microsoft.com/office/drawing/2014/main" id="{306E245C-0A45-4A1D-91C8-989A3AD4D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18">
                <a:extLst>
                  <a:ext uri="{FF2B5EF4-FFF2-40B4-BE49-F238E27FC236}">
                    <a16:creationId xmlns:a16="http://schemas.microsoft.com/office/drawing/2014/main" id="{F2D964DF-F87C-456B-9EBA-A3811F996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19">
                <a:extLst>
                  <a:ext uri="{FF2B5EF4-FFF2-40B4-BE49-F238E27FC236}">
                    <a16:creationId xmlns:a16="http://schemas.microsoft.com/office/drawing/2014/main" id="{6BF301A7-EF74-4D3C-B602-6852CE8C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20">
                <a:extLst>
                  <a:ext uri="{FF2B5EF4-FFF2-40B4-BE49-F238E27FC236}">
                    <a16:creationId xmlns:a16="http://schemas.microsoft.com/office/drawing/2014/main" id="{8656FF72-90EB-4A06-9A08-456FE04C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67AD2-19FB-4455-859B-E41B69138CE7}"/>
                </a:ext>
              </a:extLst>
            </p:cNvPr>
            <p:cNvSpPr txBox="1"/>
            <p:nvPr/>
          </p:nvSpPr>
          <p:spPr>
            <a:xfrm>
              <a:off x="4785856" y="48470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3AA6DE5-01F3-44EA-A544-38EB5D1A3979}"/>
              </a:ext>
            </a:extLst>
          </p:cNvPr>
          <p:cNvGrpSpPr/>
          <p:nvPr/>
        </p:nvGrpSpPr>
        <p:grpSpPr>
          <a:xfrm>
            <a:off x="1553402" y="2606960"/>
            <a:ext cx="1260000" cy="1260000"/>
            <a:chOff x="2266244" y="4152164"/>
            <a:chExt cx="1260000" cy="12600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980475A-7833-4915-B58B-EF65372A7BA0}"/>
                </a:ext>
              </a:extLst>
            </p:cNvPr>
            <p:cNvSpPr txBox="1"/>
            <p:nvPr/>
          </p:nvSpPr>
          <p:spPr>
            <a:xfrm>
              <a:off x="2331840" y="4567056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2D4FC78-5464-44D2-9BBD-DA989A6346E3}"/>
                </a:ext>
              </a:extLst>
            </p:cNvPr>
            <p:cNvGrpSpPr/>
            <p:nvPr/>
          </p:nvGrpSpPr>
          <p:grpSpPr>
            <a:xfrm>
              <a:off x="2266244" y="4152164"/>
              <a:ext cx="1260000" cy="1260000"/>
              <a:chOff x="2234152" y="3318234"/>
              <a:chExt cx="1260000" cy="1260000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F648054-1C93-4ED7-901D-688C660B7C77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49" name="Rechteck 16">
                  <a:extLst>
                    <a:ext uri="{FF2B5EF4-FFF2-40B4-BE49-F238E27FC236}">
                      <a16:creationId xmlns:a16="http://schemas.microsoft.com/office/drawing/2014/main" id="{8E4B8E1E-B395-431A-B04C-2AAA92EA887D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50" name="Gerader Verbinder 17">
                  <a:extLst>
                    <a:ext uri="{FF2B5EF4-FFF2-40B4-BE49-F238E27FC236}">
                      <a16:creationId xmlns:a16="http://schemas.microsoft.com/office/drawing/2014/main" id="{E53240EF-CEB0-4BF3-9A37-D30378E45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18">
                  <a:extLst>
                    <a:ext uri="{FF2B5EF4-FFF2-40B4-BE49-F238E27FC236}">
                      <a16:creationId xmlns:a16="http://schemas.microsoft.com/office/drawing/2014/main" id="{5C901143-46AE-448D-98EF-C0F5ADBA00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19">
                  <a:extLst>
                    <a:ext uri="{FF2B5EF4-FFF2-40B4-BE49-F238E27FC236}">
                      <a16:creationId xmlns:a16="http://schemas.microsoft.com/office/drawing/2014/main" id="{386DA72D-3FC6-477E-8321-6ADA16031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Gerader Verbinder 20">
                  <a:extLst>
                    <a:ext uri="{FF2B5EF4-FFF2-40B4-BE49-F238E27FC236}">
                      <a16:creationId xmlns:a16="http://schemas.microsoft.com/office/drawing/2014/main" id="{6CF90863-93AF-4CA1-99CF-30F3352F31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955A485-A709-47F4-A11F-A7A8E9F4E5AC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361BDAF-9D1B-4460-8055-6A0119E9F649}"/>
              </a:ext>
            </a:extLst>
          </p:cNvPr>
          <p:cNvSpPr txBox="1"/>
          <p:nvPr/>
        </p:nvSpPr>
        <p:spPr>
          <a:xfrm>
            <a:off x="8765306" y="3493826"/>
            <a:ext cx="15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Linke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(C)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E178A18-22A0-4AE8-A404-CDA39959DE31}"/>
              </a:ext>
            </a:extLst>
          </p:cNvPr>
          <p:cNvGrpSpPr/>
          <p:nvPr/>
        </p:nvGrpSpPr>
        <p:grpSpPr>
          <a:xfrm>
            <a:off x="2980444" y="3281695"/>
            <a:ext cx="467705" cy="126032"/>
            <a:chOff x="1857080" y="5190686"/>
            <a:chExt cx="467705" cy="12603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93A3A8-BA21-4210-956F-94EB91512B8D}"/>
                </a:ext>
              </a:extLst>
            </p:cNvPr>
            <p:cNvSpPr/>
            <p:nvPr/>
          </p:nvSpPr>
          <p:spPr>
            <a:xfrm>
              <a:off x="1857080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3E022D1-F508-4A4B-BF00-46CFACF87579}"/>
                </a:ext>
              </a:extLst>
            </p:cNvPr>
            <p:cNvSpPr/>
            <p:nvPr/>
          </p:nvSpPr>
          <p:spPr>
            <a:xfrm>
              <a:off x="2029658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A1828D-F5F2-4E13-8DA8-CF3A36C9F582}"/>
                </a:ext>
              </a:extLst>
            </p:cNvPr>
            <p:cNvSpPr/>
            <p:nvPr/>
          </p:nvSpPr>
          <p:spPr>
            <a:xfrm>
              <a:off x="2202236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06D6E-B317-42A9-BFCE-014EED08B6BF}"/>
              </a:ext>
            </a:extLst>
          </p:cNvPr>
          <p:cNvGrpSpPr/>
          <p:nvPr/>
        </p:nvGrpSpPr>
        <p:grpSpPr>
          <a:xfrm>
            <a:off x="6891841" y="3157197"/>
            <a:ext cx="1246939" cy="1260000"/>
            <a:chOff x="7842174" y="4961084"/>
            <a:chExt cx="1246939" cy="126000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0096933-97AF-4357-8B9E-14BE9EE9D3F9}"/>
                </a:ext>
              </a:extLst>
            </p:cNvPr>
            <p:cNvSpPr txBox="1"/>
            <p:nvPr/>
          </p:nvSpPr>
          <p:spPr>
            <a:xfrm>
              <a:off x="7862648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00B050"/>
                  </a:solidFill>
                </a:rPr>
                <a:t>L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87ED96F-8A10-4514-9E15-46204D631C50}"/>
                </a:ext>
              </a:extLst>
            </p:cNvPr>
            <p:cNvSpPr txBox="1"/>
            <p:nvPr/>
          </p:nvSpPr>
          <p:spPr>
            <a:xfrm>
              <a:off x="8716884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66" name="Rechteck 16">
              <a:extLst>
                <a:ext uri="{FF2B5EF4-FFF2-40B4-BE49-F238E27FC236}">
                  <a16:creationId xmlns:a16="http://schemas.microsoft.com/office/drawing/2014/main" id="{3DCE7A24-B8A0-47E9-B3A1-6BEE12CB0B75}"/>
                </a:ext>
              </a:extLst>
            </p:cNvPr>
            <p:cNvSpPr/>
            <p:nvPr/>
          </p:nvSpPr>
          <p:spPr>
            <a:xfrm>
              <a:off x="7842174" y="496108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887CC3-5C46-414F-97CA-FC6488044442}"/>
              </a:ext>
            </a:extLst>
          </p:cNvPr>
          <p:cNvGrpSpPr/>
          <p:nvPr/>
        </p:nvGrpSpPr>
        <p:grpSpPr>
          <a:xfrm>
            <a:off x="5289261" y="3001558"/>
            <a:ext cx="1260000" cy="1260000"/>
            <a:chOff x="6023934" y="4842942"/>
            <a:chExt cx="1260000" cy="1260000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684347-284C-4169-8CD8-F9CFDEA94B2E}"/>
                </a:ext>
              </a:extLst>
            </p:cNvPr>
            <p:cNvSpPr txBox="1"/>
            <p:nvPr/>
          </p:nvSpPr>
          <p:spPr>
            <a:xfrm>
              <a:off x="6092707" y="5231290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FB46CC5-FAF7-46E1-8D7B-592FA753EA93}"/>
                </a:ext>
              </a:extLst>
            </p:cNvPr>
            <p:cNvGrpSpPr/>
            <p:nvPr/>
          </p:nvGrpSpPr>
          <p:grpSpPr>
            <a:xfrm>
              <a:off x="6023934" y="4842942"/>
              <a:ext cx="1260000" cy="1260000"/>
              <a:chOff x="2234152" y="3318234"/>
              <a:chExt cx="1260000" cy="1260000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3A7E60D6-94E0-4806-9787-1BC057126F30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74" name="Rechteck 16">
                  <a:extLst>
                    <a:ext uri="{FF2B5EF4-FFF2-40B4-BE49-F238E27FC236}">
                      <a16:creationId xmlns:a16="http://schemas.microsoft.com/office/drawing/2014/main" id="{DC9F9FB5-FB65-4A17-B18E-207C53672590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75" name="Gerader Verbinder 17">
                  <a:extLst>
                    <a:ext uri="{FF2B5EF4-FFF2-40B4-BE49-F238E27FC236}">
                      <a16:creationId xmlns:a16="http://schemas.microsoft.com/office/drawing/2014/main" id="{FC4E458E-7065-46A0-9576-3D40A40871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Gerader Verbinder 18">
                  <a:extLst>
                    <a:ext uri="{FF2B5EF4-FFF2-40B4-BE49-F238E27FC236}">
                      <a16:creationId xmlns:a16="http://schemas.microsoft.com/office/drawing/2014/main" id="{84ACDE1E-F91E-44B3-916F-A8439D943E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Gerader Verbinder 19">
                  <a:extLst>
                    <a:ext uri="{FF2B5EF4-FFF2-40B4-BE49-F238E27FC236}">
                      <a16:creationId xmlns:a16="http://schemas.microsoft.com/office/drawing/2014/main" id="{F7A8F1A7-677F-4B72-AC1F-29175CFF72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Gerader Verbinder 20">
                  <a:extLst>
                    <a:ext uri="{FF2B5EF4-FFF2-40B4-BE49-F238E27FC236}">
                      <a16:creationId xmlns:a16="http://schemas.microsoft.com/office/drawing/2014/main" id="{1AFC92DA-737C-4362-AD30-64EE48D7A8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A0920C8-9F3E-4718-9872-75C27800CEE9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</p:grpSp>
      <p:sp>
        <p:nvSpPr>
          <p:cNvPr id="90" name="Arrow: Right 89">
            <a:extLst>
              <a:ext uri="{FF2B5EF4-FFF2-40B4-BE49-F238E27FC236}">
                <a16:creationId xmlns:a16="http://schemas.microsoft.com/office/drawing/2014/main" id="{9DB899BA-15B4-4664-8230-CAED12F0BAC1}"/>
              </a:ext>
            </a:extLst>
          </p:cNvPr>
          <p:cNvSpPr/>
          <p:nvPr/>
        </p:nvSpPr>
        <p:spPr>
          <a:xfrm>
            <a:off x="8230977" y="3680619"/>
            <a:ext cx="472906" cy="252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4E355B4-B629-4BA3-A6B0-3ECD29B9D8EB}"/>
              </a:ext>
            </a:extLst>
          </p:cNvPr>
          <p:cNvSpPr/>
          <p:nvPr/>
        </p:nvSpPr>
        <p:spPr>
          <a:xfrm>
            <a:off x="984118" y="4505774"/>
            <a:ext cx="2510450" cy="4413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 err="1"/>
              <a:t>Präsentation</a:t>
            </a:r>
            <a:r>
              <a:rPr lang="en-GB" sz="1700" dirty="0"/>
              <a:t> der 3 </a:t>
            </a:r>
            <a:r>
              <a:rPr lang="en-GB" sz="1700" dirty="0" err="1"/>
              <a:t>Zahlen</a:t>
            </a:r>
            <a:endParaRPr lang="en-GB" sz="1700" dirty="0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880D270-B3CE-489C-B00A-2372B6958F37}"/>
              </a:ext>
            </a:extLst>
          </p:cNvPr>
          <p:cNvSpPr/>
          <p:nvPr/>
        </p:nvSpPr>
        <p:spPr>
          <a:xfrm>
            <a:off x="3936690" y="4505774"/>
            <a:ext cx="2602523" cy="4413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 err="1"/>
              <a:t>Entscheiden</a:t>
            </a:r>
            <a:r>
              <a:rPr lang="en-GB" sz="1700" dirty="0"/>
              <a:t> </a:t>
            </a:r>
            <a:r>
              <a:rPr lang="en-GB" sz="1700" dirty="0" err="1"/>
              <a:t>ob</a:t>
            </a:r>
            <a:r>
              <a:rPr lang="en-GB" sz="1700" dirty="0"/>
              <a:t> </a:t>
            </a:r>
            <a:r>
              <a:rPr lang="en-GB" sz="1700" dirty="0" err="1"/>
              <a:t>wiederholt</a:t>
            </a:r>
            <a:endParaRPr lang="en-GB" sz="1700" dirty="0"/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090CE17A-189D-42AD-BFB1-D21EA981EEC7}"/>
              </a:ext>
            </a:extLst>
          </p:cNvPr>
          <p:cNvSpPr/>
          <p:nvPr/>
        </p:nvSpPr>
        <p:spPr>
          <a:xfrm>
            <a:off x="7133509" y="4508155"/>
            <a:ext cx="2515304" cy="44133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700" dirty="0" err="1"/>
              <a:t>Nach</a:t>
            </a:r>
            <a:r>
              <a:rPr lang="en-GB" sz="1700" dirty="0"/>
              <a:t> </a:t>
            </a:r>
            <a:r>
              <a:rPr lang="en-GB" sz="1700" dirty="0" err="1"/>
              <a:t>Hinweis</a:t>
            </a:r>
            <a:r>
              <a:rPr lang="en-GB" sz="1700" dirty="0"/>
              <a:t> </a:t>
            </a:r>
            <a:r>
              <a:rPr lang="en-GB" sz="1700" dirty="0" err="1"/>
              <a:t>reagieren</a:t>
            </a:r>
            <a:endParaRPr lang="en-GB" sz="1700" dirty="0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66CF85FF-2464-499F-AC73-772F6D77CE54}"/>
              </a:ext>
            </a:extLst>
          </p:cNvPr>
          <p:cNvSpPr/>
          <p:nvPr/>
        </p:nvSpPr>
        <p:spPr>
          <a:xfrm flipV="1">
            <a:off x="3573792" y="4658334"/>
            <a:ext cx="263510" cy="13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5049BD62-136A-4A95-B569-5B094B2863E1}"/>
              </a:ext>
            </a:extLst>
          </p:cNvPr>
          <p:cNvSpPr/>
          <p:nvPr/>
        </p:nvSpPr>
        <p:spPr>
          <a:xfrm flipV="1">
            <a:off x="6672129" y="4674134"/>
            <a:ext cx="263510" cy="13621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8F7937-4B32-46DD-889A-3FF0F7E75EC5}"/>
              </a:ext>
            </a:extLst>
          </p:cNvPr>
          <p:cNvGrpSpPr/>
          <p:nvPr/>
        </p:nvGrpSpPr>
        <p:grpSpPr>
          <a:xfrm>
            <a:off x="3699743" y="5184319"/>
            <a:ext cx="1260000" cy="1260000"/>
            <a:chOff x="4324246" y="4481416"/>
            <a:chExt cx="1260000" cy="126000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36A0729-04F7-4A29-9337-7C47848344BF}"/>
                </a:ext>
              </a:extLst>
            </p:cNvPr>
            <p:cNvGrpSpPr/>
            <p:nvPr/>
          </p:nvGrpSpPr>
          <p:grpSpPr>
            <a:xfrm>
              <a:off x="4324246" y="4481416"/>
              <a:ext cx="1260000" cy="1260000"/>
              <a:chOff x="2290713" y="3242561"/>
              <a:chExt cx="1818854" cy="1800000"/>
            </a:xfrm>
          </p:grpSpPr>
          <p:sp>
            <p:nvSpPr>
              <p:cNvPr id="83" name="Rechteck 16">
                <a:extLst>
                  <a:ext uri="{FF2B5EF4-FFF2-40B4-BE49-F238E27FC236}">
                    <a16:creationId xmlns:a16="http://schemas.microsoft.com/office/drawing/2014/main" id="{10AB9C6D-403C-487E-AB83-5074BC157D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4" name="Gerader Verbinder 17">
                <a:extLst>
                  <a:ext uri="{FF2B5EF4-FFF2-40B4-BE49-F238E27FC236}">
                    <a16:creationId xmlns:a16="http://schemas.microsoft.com/office/drawing/2014/main" id="{2AE0CC97-8839-40A1-91BD-E99CC850F3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Gerader Verbinder 18">
                <a:extLst>
                  <a:ext uri="{FF2B5EF4-FFF2-40B4-BE49-F238E27FC236}">
                    <a16:creationId xmlns:a16="http://schemas.microsoft.com/office/drawing/2014/main" id="{6DFB76F4-A507-4C38-A229-366BD8F678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Gerader Verbinder 19">
                <a:extLst>
                  <a:ext uri="{FF2B5EF4-FFF2-40B4-BE49-F238E27FC236}">
                    <a16:creationId xmlns:a16="http://schemas.microsoft.com/office/drawing/2014/main" id="{EB991D26-AAC6-46E4-A54D-04A14305F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Gerader Verbinder 20">
                <a:extLst>
                  <a:ext uri="{FF2B5EF4-FFF2-40B4-BE49-F238E27FC236}">
                    <a16:creationId xmlns:a16="http://schemas.microsoft.com/office/drawing/2014/main" id="{45B19AB4-F448-43D4-94BE-9E26265DA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F2FA35E-1177-40C1-B24E-D62E091863FD}"/>
                </a:ext>
              </a:extLst>
            </p:cNvPr>
            <p:cNvSpPr txBox="1"/>
            <p:nvPr/>
          </p:nvSpPr>
          <p:spPr>
            <a:xfrm>
              <a:off x="4785856" y="48470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5B1844-1577-40DB-946A-117D79FD98E5}"/>
              </a:ext>
            </a:extLst>
          </p:cNvPr>
          <p:cNvGrpSpPr/>
          <p:nvPr/>
        </p:nvGrpSpPr>
        <p:grpSpPr>
          <a:xfrm>
            <a:off x="1566463" y="4995450"/>
            <a:ext cx="1260000" cy="1260000"/>
            <a:chOff x="2266244" y="4152164"/>
            <a:chExt cx="1260000" cy="1260000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6EB54E0-64F3-4F34-9D5A-12EA14DBB41B}"/>
                </a:ext>
              </a:extLst>
            </p:cNvPr>
            <p:cNvSpPr txBox="1"/>
            <p:nvPr/>
          </p:nvSpPr>
          <p:spPr>
            <a:xfrm>
              <a:off x="2331840" y="4567056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2EE9572-F15B-4045-8E7A-0950D173D890}"/>
                </a:ext>
              </a:extLst>
            </p:cNvPr>
            <p:cNvGrpSpPr/>
            <p:nvPr/>
          </p:nvGrpSpPr>
          <p:grpSpPr>
            <a:xfrm>
              <a:off x="2266244" y="4152164"/>
              <a:ext cx="1260000" cy="1260000"/>
              <a:chOff x="2234152" y="3318234"/>
              <a:chExt cx="1260000" cy="1260000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4B9CF36-3C2E-4A9B-9414-2C94EF7F24C2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109" name="Rechteck 16">
                  <a:extLst>
                    <a:ext uri="{FF2B5EF4-FFF2-40B4-BE49-F238E27FC236}">
                      <a16:creationId xmlns:a16="http://schemas.microsoft.com/office/drawing/2014/main" id="{F62D5C15-CB71-4D29-AAC4-D8DF73251046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10" name="Gerader Verbinder 17">
                  <a:extLst>
                    <a:ext uri="{FF2B5EF4-FFF2-40B4-BE49-F238E27FC236}">
                      <a16:creationId xmlns:a16="http://schemas.microsoft.com/office/drawing/2014/main" id="{30C8823E-2B36-47CA-897F-96042363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Gerader Verbinder 18">
                  <a:extLst>
                    <a:ext uri="{FF2B5EF4-FFF2-40B4-BE49-F238E27FC236}">
                      <a16:creationId xmlns:a16="http://schemas.microsoft.com/office/drawing/2014/main" id="{268A858D-9FD9-47A7-A67F-4C919C207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Gerader Verbinder 19">
                  <a:extLst>
                    <a:ext uri="{FF2B5EF4-FFF2-40B4-BE49-F238E27FC236}">
                      <a16:creationId xmlns:a16="http://schemas.microsoft.com/office/drawing/2014/main" id="{B61372E5-0A1B-4FD5-AD75-AC841856B2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Gerader Verbinder 20">
                  <a:extLst>
                    <a:ext uri="{FF2B5EF4-FFF2-40B4-BE49-F238E27FC236}">
                      <a16:creationId xmlns:a16="http://schemas.microsoft.com/office/drawing/2014/main" id="{E4916AB2-6657-49C3-A59B-1E181C1CA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B89DA9B0-5A30-4D87-991A-C9C4AE1A407C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4A2E2466-C08A-49ED-8B89-D1DD5E943751}"/>
              </a:ext>
            </a:extLst>
          </p:cNvPr>
          <p:cNvSpPr txBox="1"/>
          <p:nvPr/>
        </p:nvSpPr>
        <p:spPr>
          <a:xfrm>
            <a:off x="8778367" y="5882316"/>
            <a:ext cx="15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Rechte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(M)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2E3C9C3-2493-436E-B1FB-02A1D95E175D}"/>
              </a:ext>
            </a:extLst>
          </p:cNvPr>
          <p:cNvGrpSpPr/>
          <p:nvPr/>
        </p:nvGrpSpPr>
        <p:grpSpPr>
          <a:xfrm>
            <a:off x="2993505" y="5670185"/>
            <a:ext cx="467705" cy="126032"/>
            <a:chOff x="1857080" y="5190686"/>
            <a:chExt cx="467705" cy="126032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E6531E38-E6C5-4347-AED6-2DFEA4A9E576}"/>
                </a:ext>
              </a:extLst>
            </p:cNvPr>
            <p:cNvSpPr/>
            <p:nvPr/>
          </p:nvSpPr>
          <p:spPr>
            <a:xfrm>
              <a:off x="1857080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68690937-CB36-4990-A38F-35DD087131B6}"/>
                </a:ext>
              </a:extLst>
            </p:cNvPr>
            <p:cNvSpPr/>
            <p:nvPr/>
          </p:nvSpPr>
          <p:spPr>
            <a:xfrm>
              <a:off x="2029658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8B4EFB7-45FB-46A5-A882-51F902DF05ED}"/>
                </a:ext>
              </a:extLst>
            </p:cNvPr>
            <p:cNvSpPr/>
            <p:nvPr/>
          </p:nvSpPr>
          <p:spPr>
            <a:xfrm>
              <a:off x="2202236" y="5190686"/>
              <a:ext cx="122549" cy="126032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7994A52-0BC0-4DCD-9BD5-EFC4C2AEB89F}"/>
              </a:ext>
            </a:extLst>
          </p:cNvPr>
          <p:cNvGrpSpPr/>
          <p:nvPr/>
        </p:nvGrpSpPr>
        <p:grpSpPr>
          <a:xfrm>
            <a:off x="6904902" y="5545687"/>
            <a:ext cx="1246939" cy="1260000"/>
            <a:chOff x="7842174" y="4961084"/>
            <a:chExt cx="1246939" cy="1260000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7A69604-218A-4801-AFD0-72687411B739}"/>
                </a:ext>
              </a:extLst>
            </p:cNvPr>
            <p:cNvSpPr txBox="1"/>
            <p:nvPr/>
          </p:nvSpPr>
          <p:spPr>
            <a:xfrm>
              <a:off x="7862648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00B050"/>
                  </a:solidFill>
                </a:rPr>
                <a:t>L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0A97346-16AC-404B-B277-7F0881B9D88A}"/>
                </a:ext>
              </a:extLst>
            </p:cNvPr>
            <p:cNvSpPr txBox="1"/>
            <p:nvPr/>
          </p:nvSpPr>
          <p:spPr>
            <a:xfrm>
              <a:off x="8716884" y="535255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122" name="Rechteck 16">
              <a:extLst>
                <a:ext uri="{FF2B5EF4-FFF2-40B4-BE49-F238E27FC236}">
                  <a16:creationId xmlns:a16="http://schemas.microsoft.com/office/drawing/2014/main" id="{DA163849-1142-4DDA-BD58-093683D032D7}"/>
                </a:ext>
              </a:extLst>
            </p:cNvPr>
            <p:cNvSpPr/>
            <p:nvPr/>
          </p:nvSpPr>
          <p:spPr>
            <a:xfrm>
              <a:off x="7842174" y="496108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EAAB53A-661B-4A77-B922-62968C888D9E}"/>
              </a:ext>
            </a:extLst>
          </p:cNvPr>
          <p:cNvGrpSpPr/>
          <p:nvPr/>
        </p:nvGrpSpPr>
        <p:grpSpPr>
          <a:xfrm>
            <a:off x="5302322" y="5390048"/>
            <a:ext cx="1260000" cy="1260000"/>
            <a:chOff x="6023934" y="4842942"/>
            <a:chExt cx="1260000" cy="1260000"/>
          </a:xfrm>
        </p:grpSpPr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C38C9A5-58D6-4291-8F30-5E0B46BF5DC4}"/>
                </a:ext>
              </a:extLst>
            </p:cNvPr>
            <p:cNvSpPr txBox="1"/>
            <p:nvPr/>
          </p:nvSpPr>
          <p:spPr>
            <a:xfrm>
              <a:off x="6092707" y="5231290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0AA66EF-6766-4242-A8EA-F51B846B1D21}"/>
                </a:ext>
              </a:extLst>
            </p:cNvPr>
            <p:cNvGrpSpPr/>
            <p:nvPr/>
          </p:nvGrpSpPr>
          <p:grpSpPr>
            <a:xfrm>
              <a:off x="6023934" y="4842942"/>
              <a:ext cx="1260000" cy="1260000"/>
              <a:chOff x="2234152" y="3318234"/>
              <a:chExt cx="1260000" cy="1260000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258371E9-334D-4AEA-8E24-C285CB1049FB}"/>
                  </a:ext>
                </a:extLst>
              </p:cNvPr>
              <p:cNvGrpSpPr/>
              <p:nvPr/>
            </p:nvGrpSpPr>
            <p:grpSpPr>
              <a:xfrm>
                <a:off x="2234152" y="3318234"/>
                <a:ext cx="1260000" cy="1260000"/>
                <a:chOff x="2290713" y="3242561"/>
                <a:chExt cx="1818854" cy="1800000"/>
              </a:xfrm>
            </p:grpSpPr>
            <p:sp>
              <p:nvSpPr>
                <p:cNvPr id="128" name="Rechteck 16">
                  <a:extLst>
                    <a:ext uri="{FF2B5EF4-FFF2-40B4-BE49-F238E27FC236}">
                      <a16:creationId xmlns:a16="http://schemas.microsoft.com/office/drawing/2014/main" id="{D0773006-5609-4A16-AC16-2EEC22B0A800}"/>
                    </a:ext>
                  </a:extLst>
                </p:cNvPr>
                <p:cNvSpPr/>
                <p:nvPr/>
              </p:nvSpPr>
              <p:spPr>
                <a:xfrm>
                  <a:off x="2309567" y="3242561"/>
                  <a:ext cx="1800000" cy="1800000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129" name="Gerader Verbinder 17">
                  <a:extLst>
                    <a:ext uri="{FF2B5EF4-FFF2-40B4-BE49-F238E27FC236}">
                      <a16:creationId xmlns:a16="http://schemas.microsoft.com/office/drawing/2014/main" id="{2246C8D3-FDF9-4556-8651-920B4E879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8273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Gerader Verbinder 18">
                  <a:extLst>
                    <a:ext uri="{FF2B5EF4-FFF2-40B4-BE49-F238E27FC236}">
                      <a16:creationId xmlns:a16="http://schemas.microsoft.com/office/drawing/2014/main" id="{1D68B785-5A6E-4F23-802D-E4D015148B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3336" y="3242561"/>
                  <a:ext cx="0" cy="18000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Gerader Verbinder 19">
                  <a:extLst>
                    <a:ext uri="{FF2B5EF4-FFF2-40B4-BE49-F238E27FC236}">
                      <a16:creationId xmlns:a16="http://schemas.microsoft.com/office/drawing/2014/main" id="{C56D974D-EE02-4862-8D62-ECDE106C66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3835264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Gerader Verbinder 20">
                  <a:extLst>
                    <a:ext uri="{FF2B5EF4-FFF2-40B4-BE49-F238E27FC236}">
                      <a16:creationId xmlns:a16="http://schemas.microsoft.com/office/drawing/2014/main" id="{7105620E-384E-4253-8F99-B87E1CA2A0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90713" y="4446460"/>
                  <a:ext cx="180000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CE5C62A-2D62-4C60-91E6-7EDD3B4FCC61}"/>
                  </a:ext>
                </a:extLst>
              </p:cNvPr>
              <p:cNvSpPr txBox="1"/>
              <p:nvPr/>
            </p:nvSpPr>
            <p:spPr>
              <a:xfrm>
                <a:off x="2695762" y="3683909"/>
                <a:ext cx="324655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/>
                  <a:t>+</a:t>
                </a:r>
              </a:p>
            </p:txBody>
          </p:sp>
        </p:grpSp>
      </p:grpSp>
      <p:sp>
        <p:nvSpPr>
          <p:cNvPr id="133" name="Arrow: Right 132">
            <a:extLst>
              <a:ext uri="{FF2B5EF4-FFF2-40B4-BE49-F238E27FC236}">
                <a16:creationId xmlns:a16="http://schemas.microsoft.com/office/drawing/2014/main" id="{EEFEE371-F8C7-41C8-844D-178C262796EC}"/>
              </a:ext>
            </a:extLst>
          </p:cNvPr>
          <p:cNvSpPr/>
          <p:nvPr/>
        </p:nvSpPr>
        <p:spPr>
          <a:xfrm>
            <a:off x="8244038" y="6069109"/>
            <a:ext cx="472906" cy="252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AC9BB4-1A6B-4BC1-9FA2-36DA03926DA6}"/>
              </a:ext>
            </a:extLst>
          </p:cNvPr>
          <p:cNvSpPr txBox="1"/>
          <p:nvPr/>
        </p:nvSpPr>
        <p:spPr>
          <a:xfrm>
            <a:off x="5559479" y="2552217"/>
            <a:ext cx="7326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00B050"/>
                </a:solidFill>
              </a:rPr>
              <a:t>“JA”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8759A5B-4375-4B33-9AF8-33675A424F3F}"/>
              </a:ext>
            </a:extLst>
          </p:cNvPr>
          <p:cNvSpPr txBox="1"/>
          <p:nvPr/>
        </p:nvSpPr>
        <p:spPr>
          <a:xfrm>
            <a:off x="5349610" y="4957231"/>
            <a:ext cx="11262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solidFill>
                  <a:srgbClr val="FF0000"/>
                </a:solidFill>
              </a:rPr>
              <a:t>“NEIN”</a:t>
            </a:r>
          </a:p>
        </p:txBody>
      </p:sp>
      <p:sp>
        <p:nvSpPr>
          <p:cNvPr id="137" name="Arrow: Left 136">
            <a:extLst>
              <a:ext uri="{FF2B5EF4-FFF2-40B4-BE49-F238E27FC236}">
                <a16:creationId xmlns:a16="http://schemas.microsoft.com/office/drawing/2014/main" id="{A17102AA-C6D8-43AA-811B-07C7D751A5D9}"/>
              </a:ext>
            </a:extLst>
          </p:cNvPr>
          <p:cNvSpPr/>
          <p:nvPr/>
        </p:nvSpPr>
        <p:spPr>
          <a:xfrm>
            <a:off x="3510" y="6197614"/>
            <a:ext cx="1785150" cy="6371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Zurück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“C”</a:t>
            </a:r>
          </a:p>
        </p:txBody>
      </p:sp>
      <p:sp>
        <p:nvSpPr>
          <p:cNvPr id="138" name="Arrow: Right 137">
            <a:extLst>
              <a:ext uri="{FF2B5EF4-FFF2-40B4-BE49-F238E27FC236}">
                <a16:creationId xmlns:a16="http://schemas.microsoft.com/office/drawing/2014/main" id="{DB2D725D-EB9F-4B6A-B99B-1B797DFAFCD3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6607F45-BE87-4C3C-B094-2859BA9F31A8}"/>
              </a:ext>
            </a:extLst>
          </p:cNvPr>
          <p:cNvGrpSpPr/>
          <p:nvPr/>
        </p:nvGrpSpPr>
        <p:grpSpPr>
          <a:xfrm>
            <a:off x="6900138" y="3157197"/>
            <a:ext cx="1246939" cy="1260000"/>
            <a:chOff x="6908930" y="3157197"/>
            <a:chExt cx="1246939" cy="1260000"/>
          </a:xfrm>
        </p:grpSpPr>
        <p:cxnSp>
          <p:nvCxnSpPr>
            <p:cNvPr id="88" name="Gerader Verbinder 17">
              <a:extLst>
                <a:ext uri="{FF2B5EF4-FFF2-40B4-BE49-F238E27FC236}">
                  <a16:creationId xmlns:a16="http://schemas.microsoft.com/office/drawing/2014/main" id="{D8371046-035D-4EB7-9FB1-C173DE3FE8FA}"/>
                </a:ext>
              </a:extLst>
            </p:cNvPr>
            <p:cNvCxnSpPr>
              <a:cxnSpLocks/>
            </p:cNvCxnSpPr>
            <p:nvPr/>
          </p:nvCxnSpPr>
          <p:spPr>
            <a:xfrm>
              <a:off x="7322886" y="3157197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Gerader Verbinder 18">
              <a:extLst>
                <a:ext uri="{FF2B5EF4-FFF2-40B4-BE49-F238E27FC236}">
                  <a16:creationId xmlns:a16="http://schemas.microsoft.com/office/drawing/2014/main" id="{BE35F15A-1A65-4060-BB9C-A6B754C91716}"/>
                </a:ext>
              </a:extLst>
            </p:cNvPr>
            <p:cNvCxnSpPr>
              <a:cxnSpLocks/>
            </p:cNvCxnSpPr>
            <p:nvPr/>
          </p:nvCxnSpPr>
          <p:spPr>
            <a:xfrm>
              <a:off x="7748967" y="3157197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Gerader Verbinder 19">
              <a:extLst>
                <a:ext uri="{FF2B5EF4-FFF2-40B4-BE49-F238E27FC236}">
                  <a16:creationId xmlns:a16="http://schemas.microsoft.com/office/drawing/2014/main" id="{B7A30A48-E1E2-4F9A-84D8-3819E372A572}"/>
                </a:ext>
              </a:extLst>
            </p:cNvPr>
            <p:cNvCxnSpPr>
              <a:cxnSpLocks/>
            </p:cNvCxnSpPr>
            <p:nvPr/>
          </p:nvCxnSpPr>
          <p:spPr>
            <a:xfrm>
              <a:off x="6908930" y="3572089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Gerader Verbinder 20">
              <a:extLst>
                <a:ext uri="{FF2B5EF4-FFF2-40B4-BE49-F238E27FC236}">
                  <a16:creationId xmlns:a16="http://schemas.microsoft.com/office/drawing/2014/main" id="{7B47728D-1266-4C8A-A1C0-45682611F864}"/>
                </a:ext>
              </a:extLst>
            </p:cNvPr>
            <p:cNvCxnSpPr>
              <a:cxnSpLocks/>
            </p:cNvCxnSpPr>
            <p:nvPr/>
          </p:nvCxnSpPr>
          <p:spPr>
            <a:xfrm>
              <a:off x="6908930" y="3999926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405B11D-9E18-48E0-9D01-9E13256E3B84}"/>
              </a:ext>
            </a:extLst>
          </p:cNvPr>
          <p:cNvGrpSpPr/>
          <p:nvPr/>
        </p:nvGrpSpPr>
        <p:grpSpPr>
          <a:xfrm>
            <a:off x="6900138" y="5545687"/>
            <a:ext cx="1246939" cy="1260000"/>
            <a:chOff x="6908930" y="3157197"/>
            <a:chExt cx="1246939" cy="1260000"/>
          </a:xfrm>
        </p:grpSpPr>
        <p:cxnSp>
          <p:nvCxnSpPr>
            <p:cNvPr id="94" name="Gerader Verbinder 17">
              <a:extLst>
                <a:ext uri="{FF2B5EF4-FFF2-40B4-BE49-F238E27FC236}">
                  <a16:creationId xmlns:a16="http://schemas.microsoft.com/office/drawing/2014/main" id="{3D8E31B7-D8D2-490B-B59B-E803037235B8}"/>
                </a:ext>
              </a:extLst>
            </p:cNvPr>
            <p:cNvCxnSpPr>
              <a:cxnSpLocks/>
            </p:cNvCxnSpPr>
            <p:nvPr/>
          </p:nvCxnSpPr>
          <p:spPr>
            <a:xfrm>
              <a:off x="7322886" y="3157197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Gerader Verbinder 18">
              <a:extLst>
                <a:ext uri="{FF2B5EF4-FFF2-40B4-BE49-F238E27FC236}">
                  <a16:creationId xmlns:a16="http://schemas.microsoft.com/office/drawing/2014/main" id="{E92068B1-B26B-49D9-9AE7-DB0F9905E95A}"/>
                </a:ext>
              </a:extLst>
            </p:cNvPr>
            <p:cNvCxnSpPr>
              <a:cxnSpLocks/>
            </p:cNvCxnSpPr>
            <p:nvPr/>
          </p:nvCxnSpPr>
          <p:spPr>
            <a:xfrm>
              <a:off x="7748967" y="3157197"/>
              <a:ext cx="0" cy="126000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Gerader Verbinder 19">
              <a:extLst>
                <a:ext uri="{FF2B5EF4-FFF2-40B4-BE49-F238E27FC236}">
                  <a16:creationId xmlns:a16="http://schemas.microsoft.com/office/drawing/2014/main" id="{FFD96580-6F7E-4386-9B64-BB090ED8C2B2}"/>
                </a:ext>
              </a:extLst>
            </p:cNvPr>
            <p:cNvCxnSpPr>
              <a:cxnSpLocks/>
            </p:cNvCxnSpPr>
            <p:nvPr/>
          </p:nvCxnSpPr>
          <p:spPr>
            <a:xfrm>
              <a:off x="6908930" y="3572089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Gerader Verbinder 20">
              <a:extLst>
                <a:ext uri="{FF2B5EF4-FFF2-40B4-BE49-F238E27FC236}">
                  <a16:creationId xmlns:a16="http://schemas.microsoft.com/office/drawing/2014/main" id="{D8A57557-DBD1-448E-AE0B-D212618D06BB}"/>
                </a:ext>
              </a:extLst>
            </p:cNvPr>
            <p:cNvCxnSpPr>
              <a:cxnSpLocks/>
            </p:cNvCxnSpPr>
            <p:nvPr/>
          </p:nvCxnSpPr>
          <p:spPr>
            <a:xfrm>
              <a:off x="6908930" y="3999926"/>
              <a:ext cx="1246939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2014BE90-E47A-41CE-80D7-465AFBEC01B4}"/>
              </a:ext>
            </a:extLst>
          </p:cNvPr>
          <p:cNvSpPr txBox="1"/>
          <p:nvPr/>
        </p:nvSpPr>
        <p:spPr>
          <a:xfrm>
            <a:off x="7364807" y="3548670"/>
            <a:ext cx="324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/>
              <a:t>+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328B2FD-B695-430D-A760-4A27F288CDBC}"/>
              </a:ext>
            </a:extLst>
          </p:cNvPr>
          <p:cNvSpPr txBox="1"/>
          <p:nvPr/>
        </p:nvSpPr>
        <p:spPr>
          <a:xfrm>
            <a:off x="7353531" y="5946060"/>
            <a:ext cx="3246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5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95519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2E6DE1-5317-43ED-B1A4-05F29189A780}"/>
              </a:ext>
            </a:extLst>
          </p:cNvPr>
          <p:cNvSpPr txBox="1"/>
          <p:nvPr/>
        </p:nvSpPr>
        <p:spPr>
          <a:xfrm>
            <a:off x="1150070" y="2398929"/>
            <a:ext cx="923512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b="1" dirty="0"/>
              <a:t>Bevor </a:t>
            </a:r>
            <a:r>
              <a:rPr lang="en-GB" sz="2200" b="1" dirty="0" err="1"/>
              <a:t>sie</a:t>
            </a:r>
            <a:r>
              <a:rPr lang="en-GB" sz="2200" b="1" dirty="0"/>
              <a:t> </a:t>
            </a:r>
            <a:r>
              <a:rPr lang="en-GB" sz="2200" b="1" dirty="0" err="1"/>
              <a:t>mit</a:t>
            </a:r>
            <a:r>
              <a:rPr lang="en-GB" sz="2200" b="1" dirty="0"/>
              <a:t> den </a:t>
            </a:r>
            <a:r>
              <a:rPr lang="en-GB" sz="2200" b="1" dirty="0" err="1"/>
              <a:t>richtigen</a:t>
            </a:r>
            <a:r>
              <a:rPr lang="en-GB" sz="2200" b="1" dirty="0"/>
              <a:t> </a:t>
            </a:r>
            <a:r>
              <a:rPr lang="en-GB" sz="2200" b="1" dirty="0" err="1"/>
              <a:t>Aufgaben</a:t>
            </a:r>
            <a:r>
              <a:rPr lang="en-GB" sz="2200" b="1" dirty="0"/>
              <a:t> </a:t>
            </a:r>
            <a:r>
              <a:rPr lang="en-GB" sz="2200" b="1" dirty="0" err="1"/>
              <a:t>beginnen</a:t>
            </a:r>
            <a:r>
              <a:rPr lang="en-GB" sz="2200" b="1" dirty="0"/>
              <a:t>, </a:t>
            </a:r>
            <a:r>
              <a:rPr lang="en-GB" sz="2200" b="1" dirty="0" err="1"/>
              <a:t>noch</a:t>
            </a:r>
            <a:r>
              <a:rPr lang="en-GB" sz="2200" b="1" dirty="0"/>
              <a:t> </a:t>
            </a:r>
            <a:r>
              <a:rPr lang="en-GB" sz="2200" b="1" dirty="0" err="1"/>
              <a:t>einige</a:t>
            </a:r>
            <a:r>
              <a:rPr lang="en-GB" sz="2200" b="1" dirty="0"/>
              <a:t> </a:t>
            </a:r>
            <a:r>
              <a:rPr lang="en-GB" sz="2200" b="1" dirty="0" err="1"/>
              <a:t>Anmerkungen</a:t>
            </a:r>
            <a:r>
              <a:rPr lang="en-GB" sz="2200" b="1" dirty="0"/>
              <a:t>:</a:t>
            </a:r>
          </a:p>
          <a:p>
            <a:pPr marL="285750" indent="-285750">
              <a:buFontTx/>
              <a:buChar char="-"/>
            </a:pPr>
            <a:r>
              <a:rPr lang="en-GB" sz="2200" dirty="0"/>
              <a:t>Sie </a:t>
            </a:r>
            <a:r>
              <a:rPr lang="en-GB" sz="2200" dirty="0" err="1"/>
              <a:t>erhalten</a:t>
            </a:r>
            <a:r>
              <a:rPr lang="en-GB" sz="2200" dirty="0"/>
              <a:t> </a:t>
            </a:r>
            <a:r>
              <a:rPr lang="en-GB" sz="2200" dirty="0" err="1"/>
              <a:t>jetzt</a:t>
            </a:r>
            <a:r>
              <a:rPr lang="en-GB" sz="2200" dirty="0"/>
              <a:t> </a:t>
            </a:r>
            <a:r>
              <a:rPr lang="en-GB" sz="2200" dirty="0" err="1"/>
              <a:t>kein</a:t>
            </a:r>
            <a:r>
              <a:rPr lang="en-GB" sz="2200" dirty="0"/>
              <a:t> Feedback </a:t>
            </a:r>
            <a:r>
              <a:rPr lang="en-GB" sz="2200" dirty="0" err="1"/>
              <a:t>mehr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alle </a:t>
            </a:r>
            <a:r>
              <a:rPr lang="en-GB" sz="2200" dirty="0" err="1"/>
              <a:t>Zahlen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</a:t>
            </a:r>
            <a:r>
              <a:rPr lang="en-GB" sz="2200" dirty="0" err="1"/>
              <a:t>Positionen</a:t>
            </a:r>
            <a:endParaRPr lang="en-GB" sz="2200" dirty="0"/>
          </a:p>
          <a:p>
            <a:pPr marL="285750" indent="-285750">
              <a:buFontTx/>
              <a:buChar char="-"/>
            </a:pPr>
            <a:r>
              <a:rPr lang="en-GB" sz="2200" dirty="0" err="1"/>
              <a:t>Wenn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</a:t>
            </a:r>
            <a:r>
              <a:rPr lang="en-GB" sz="2200" dirty="0" err="1"/>
              <a:t>vorher</a:t>
            </a:r>
            <a:r>
              <a:rPr lang="en-GB" sz="2200" dirty="0"/>
              <a:t> in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dieser</a:t>
            </a:r>
            <a:r>
              <a:rPr lang="en-GB" sz="2200" dirty="0"/>
              <a:t> Position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drücken</a:t>
            </a:r>
            <a:r>
              <a:rPr lang="en-GB" sz="2200" dirty="0"/>
              <a:t> </a:t>
            </a:r>
            <a:r>
              <a:rPr lang="en-GB" sz="2200" dirty="0" err="1"/>
              <a:t>sie</a:t>
            </a:r>
            <a:r>
              <a:rPr lang="en-GB" sz="2200" dirty="0"/>
              <a:t> die </a:t>
            </a:r>
            <a:r>
              <a:rPr lang="en-GB" sz="2200" b="1" dirty="0" err="1"/>
              <a:t>grün</a:t>
            </a:r>
            <a:r>
              <a:rPr lang="en-GB" sz="2200" b="1" dirty="0"/>
              <a:t> </a:t>
            </a:r>
            <a:r>
              <a:rPr lang="en-GB" sz="2200" dirty="0" err="1"/>
              <a:t>eingefärbte</a:t>
            </a:r>
            <a:r>
              <a:rPr lang="en-GB" sz="2200" dirty="0"/>
              <a:t> </a:t>
            </a:r>
            <a:r>
              <a:rPr lang="en-GB" sz="2200" dirty="0" err="1"/>
              <a:t>Seite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Drücken</a:t>
            </a:r>
            <a:r>
              <a:rPr lang="en-GB" sz="2200" dirty="0"/>
              <a:t> Sie erst </a:t>
            </a:r>
            <a:r>
              <a:rPr lang="en-GB" sz="2200" dirty="0" err="1"/>
              <a:t>eine</a:t>
            </a:r>
            <a:r>
              <a:rPr lang="en-GB" sz="2200" dirty="0"/>
              <a:t> Taste, </a:t>
            </a:r>
            <a:r>
              <a:rPr lang="en-GB" sz="2200" dirty="0" err="1"/>
              <a:t>nachdem</a:t>
            </a:r>
            <a:r>
              <a:rPr lang="en-GB" sz="2200" dirty="0"/>
              <a:t> </a:t>
            </a:r>
            <a:r>
              <a:rPr lang="en-GB" sz="2200" dirty="0" err="1"/>
              <a:t>präsentiert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links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rechts</a:t>
            </a:r>
            <a:r>
              <a:rPr lang="en-GB" sz="2200" dirty="0"/>
              <a:t> </a:t>
            </a:r>
            <a:r>
              <a:rPr lang="en-GB" sz="2200" dirty="0" err="1"/>
              <a:t>für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wiederholte</a:t>
            </a:r>
            <a:r>
              <a:rPr lang="en-GB" sz="2200" dirty="0"/>
              <a:t> </a:t>
            </a:r>
            <a:r>
              <a:rPr lang="en-GB" sz="2200" dirty="0" err="1"/>
              <a:t>Präsentation</a:t>
            </a:r>
            <a:r>
              <a:rPr lang="en-GB" sz="2200" dirty="0"/>
              <a:t> </a:t>
            </a:r>
            <a:r>
              <a:rPr lang="en-GB" sz="2200" dirty="0" err="1"/>
              <a:t>steht</a:t>
            </a:r>
            <a:r>
              <a:rPr lang="en-GB" sz="2200" dirty="0"/>
              <a:t>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Legen</a:t>
            </a:r>
            <a:r>
              <a:rPr lang="en-GB" sz="2200" dirty="0"/>
              <a:t> Sie </a:t>
            </a:r>
            <a:r>
              <a:rPr lang="en-GB" sz="2200" dirty="0" err="1"/>
              <a:t>Ihren</a:t>
            </a:r>
            <a:r>
              <a:rPr lang="en-GB" sz="2200" dirty="0"/>
              <a:t> </a:t>
            </a:r>
            <a:r>
              <a:rPr lang="en-GB" sz="2200" dirty="0" err="1"/>
              <a:t>linken</a:t>
            </a:r>
            <a:r>
              <a:rPr lang="en-GB" sz="2200" dirty="0"/>
              <a:t> </a:t>
            </a:r>
            <a:r>
              <a:rPr lang="en-GB" sz="2200" dirty="0" err="1"/>
              <a:t>Zeigefinger</a:t>
            </a:r>
            <a:r>
              <a:rPr lang="en-GB" sz="2200" dirty="0"/>
              <a:t> auf “C” und </a:t>
            </a:r>
            <a:r>
              <a:rPr lang="en-GB" sz="2200" dirty="0" err="1"/>
              <a:t>ihren</a:t>
            </a:r>
            <a:r>
              <a:rPr lang="en-GB" sz="2200" dirty="0"/>
              <a:t> </a:t>
            </a:r>
            <a:r>
              <a:rPr lang="en-GB" sz="2200" dirty="0" err="1"/>
              <a:t>rechten</a:t>
            </a:r>
            <a:r>
              <a:rPr lang="en-GB" sz="2200" dirty="0"/>
              <a:t> </a:t>
            </a:r>
            <a:r>
              <a:rPr lang="en-GB" sz="2200" dirty="0" err="1"/>
              <a:t>Zeigefinger</a:t>
            </a:r>
            <a:r>
              <a:rPr lang="en-GB" sz="2200" dirty="0"/>
              <a:t> auf “M”.</a:t>
            </a:r>
          </a:p>
          <a:p>
            <a:pPr marL="285750" indent="-285750">
              <a:buFontTx/>
              <a:buChar char="-"/>
            </a:pP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84F209F-6D72-49BB-AC48-BB1A27F15C80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37947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35704" y="112450"/>
            <a:ext cx="1078336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wieder</a:t>
            </a:r>
            <a:r>
              <a:rPr lang="en-GB" sz="2200" dirty="0"/>
              <a:t> </a:t>
            </a:r>
            <a:r>
              <a:rPr lang="en-GB" sz="2200" dirty="0" err="1"/>
              <a:t>Zahlen</a:t>
            </a:r>
            <a:r>
              <a:rPr lang="en-GB" sz="2200" dirty="0"/>
              <a:t> in </a:t>
            </a:r>
            <a:r>
              <a:rPr lang="en-GB" sz="2200" dirty="0" err="1"/>
              <a:t>jeweils</a:t>
            </a:r>
            <a:r>
              <a:rPr lang="en-GB" sz="2200" dirty="0"/>
              <a:t> </a:t>
            </a:r>
            <a:r>
              <a:rPr lang="en-GB" sz="2200" dirty="0" err="1"/>
              <a:t>einem</a:t>
            </a:r>
            <a:r>
              <a:rPr lang="en-GB" sz="2200" dirty="0"/>
              <a:t> der 3x3 Felder. </a:t>
            </a:r>
            <a:r>
              <a:rPr lang="en-GB" sz="2200" dirty="0" err="1"/>
              <a:t>Merken</a:t>
            </a:r>
            <a:r>
              <a:rPr lang="en-GB" sz="2200" dirty="0"/>
              <a:t> Sie </a:t>
            </a:r>
            <a:r>
              <a:rPr lang="en-GB" sz="2200" dirty="0" err="1"/>
              <a:t>sich</a:t>
            </a:r>
            <a:r>
              <a:rPr lang="en-GB" sz="2200" dirty="0"/>
              <a:t> </a:t>
            </a:r>
            <a:r>
              <a:rPr lang="en-GB" sz="2200" dirty="0" err="1"/>
              <a:t>jede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und </a:t>
            </a:r>
            <a:r>
              <a:rPr lang="en-GB" sz="2200" dirty="0" err="1"/>
              <a:t>ihre</a:t>
            </a:r>
            <a:r>
              <a:rPr lang="en-GB" sz="2200" dirty="0"/>
              <a:t> Position. Dann </a:t>
            </a:r>
            <a:r>
              <a:rPr lang="en-GB" sz="2200" dirty="0" err="1"/>
              <a:t>sehen</a:t>
            </a:r>
            <a:r>
              <a:rPr lang="en-GB" sz="2200" dirty="0"/>
              <a:t> </a:t>
            </a:r>
            <a:r>
              <a:rPr lang="en-GB" sz="2200" dirty="0" err="1"/>
              <a:t>sie</a:t>
            </a:r>
            <a:r>
              <a:rPr lang="en-GB" sz="2200" dirty="0"/>
              <a:t> </a:t>
            </a:r>
            <a:r>
              <a:rPr lang="en-GB" sz="2200" dirty="0" err="1"/>
              <a:t>nach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Fragezeichen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weitere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.</a:t>
            </a:r>
            <a:br>
              <a:rPr lang="en-GB" sz="2200" dirty="0"/>
            </a:br>
            <a:r>
              <a:rPr lang="en-GB" sz="2200" dirty="0" err="1"/>
              <a:t>Entscheiden</a:t>
            </a:r>
            <a:r>
              <a:rPr lang="en-GB" sz="2200" dirty="0"/>
              <a:t> Sie, </a:t>
            </a:r>
            <a:r>
              <a:rPr lang="en-GB" sz="2200" dirty="0" err="1"/>
              <a:t>ob</a:t>
            </a:r>
            <a:r>
              <a:rPr lang="en-GB" sz="2200" dirty="0"/>
              <a:t> </a:t>
            </a:r>
            <a:r>
              <a:rPr lang="en-GB" sz="2200" dirty="0" err="1"/>
              <a:t>diese</a:t>
            </a:r>
            <a:r>
              <a:rPr lang="en-GB" sz="2200" dirty="0"/>
              <a:t> </a:t>
            </a:r>
            <a:r>
              <a:rPr lang="en-GB" sz="2200" dirty="0" err="1"/>
              <a:t>Zahl</a:t>
            </a:r>
            <a:r>
              <a:rPr lang="en-GB" sz="2200" dirty="0"/>
              <a:t> in </a:t>
            </a:r>
            <a:r>
              <a:rPr lang="en-GB" sz="2200" b="1" dirty="0" err="1"/>
              <a:t>genau</a:t>
            </a:r>
            <a:r>
              <a:rPr lang="en-GB" sz="2200" b="1" dirty="0"/>
              <a:t> </a:t>
            </a:r>
            <a:r>
              <a:rPr lang="en-GB" sz="2200" b="1" dirty="0" err="1"/>
              <a:t>dieser</a:t>
            </a:r>
            <a:r>
              <a:rPr lang="en-GB" sz="2200" b="1" dirty="0"/>
              <a:t> Position </a:t>
            </a:r>
            <a:r>
              <a:rPr lang="en-GB" sz="2200" dirty="0" err="1"/>
              <a:t>vorher</a:t>
            </a:r>
            <a:r>
              <a:rPr lang="en-GB" sz="2200" dirty="0"/>
              <a:t> </a:t>
            </a:r>
            <a:r>
              <a:rPr lang="en-GB" sz="2200" dirty="0" err="1"/>
              <a:t>schonmal</a:t>
            </a:r>
            <a:r>
              <a:rPr lang="en-GB" sz="2200" dirty="0"/>
              <a:t> </a:t>
            </a:r>
            <a:r>
              <a:rPr lang="en-GB" sz="2200" dirty="0" err="1"/>
              <a:t>gezeigt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de-DE" sz="2200" dirty="0"/>
              <a:t>Falls </a:t>
            </a:r>
            <a:r>
              <a:rPr lang="de-DE" sz="2200" b="1" dirty="0"/>
              <a:t>ja</a:t>
            </a:r>
            <a:r>
              <a:rPr lang="de-DE" sz="2200" dirty="0"/>
              <a:t>, drücken Sie die </a:t>
            </a:r>
            <a:r>
              <a:rPr lang="de-DE" sz="2200" b="1" dirty="0"/>
              <a:t>Taste C </a:t>
            </a:r>
            <a:r>
              <a:rPr lang="de-DE" sz="2200" dirty="0"/>
              <a:t>mit dem </a:t>
            </a:r>
            <a:r>
              <a:rPr lang="de-DE" sz="2200" b="1" dirty="0"/>
              <a:t>linken</a:t>
            </a:r>
            <a:r>
              <a:rPr lang="de-DE" sz="2200" dirty="0"/>
              <a:t> Zeigefinger.</a:t>
            </a:r>
          </a:p>
          <a:p>
            <a:r>
              <a:rPr lang="de-DE" sz="2200" dirty="0"/>
              <a:t>Falls </a:t>
            </a:r>
            <a:r>
              <a:rPr lang="de-DE" sz="2200" b="1" dirty="0"/>
              <a:t>nein</a:t>
            </a:r>
            <a:r>
              <a:rPr lang="de-DE" sz="2200" dirty="0"/>
              <a:t>, drücken Sie die </a:t>
            </a:r>
            <a:r>
              <a:rPr lang="de-DE" sz="2200" b="1" dirty="0"/>
              <a:t>Taste M </a:t>
            </a:r>
            <a:r>
              <a:rPr lang="de-DE" sz="2200" dirty="0"/>
              <a:t>mit dem </a:t>
            </a:r>
            <a:r>
              <a:rPr lang="de-DE" sz="2200" b="1" dirty="0"/>
              <a:t>rechten</a:t>
            </a:r>
            <a:r>
              <a:rPr lang="de-DE" sz="2200" dirty="0"/>
              <a:t> Zeigefinger.</a:t>
            </a:r>
          </a:p>
          <a:p>
            <a:endParaRPr lang="en-GB" sz="2200" dirty="0"/>
          </a:p>
          <a:p>
            <a:r>
              <a:rPr lang="en-GB" sz="2200" dirty="0"/>
              <a:t>Die </a:t>
            </a:r>
            <a:r>
              <a:rPr lang="en-GB" sz="2200" dirty="0" err="1"/>
              <a:t>oben</a:t>
            </a:r>
            <a:r>
              <a:rPr lang="en-GB" sz="2200" dirty="0"/>
              <a:t> </a:t>
            </a:r>
            <a:r>
              <a:rPr lang="en-GB" sz="2200" dirty="0" err="1"/>
              <a:t>angebenen</a:t>
            </a:r>
            <a:r>
              <a:rPr lang="en-GB" sz="2200" dirty="0"/>
              <a:t> </a:t>
            </a:r>
            <a:r>
              <a:rPr lang="en-GB" sz="2200" dirty="0" err="1"/>
              <a:t>Instruktionen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nun </a:t>
            </a:r>
            <a:r>
              <a:rPr lang="en-GB" sz="2200" dirty="0" err="1"/>
              <a:t>für</a:t>
            </a:r>
            <a:r>
              <a:rPr lang="en-GB" sz="2200" dirty="0"/>
              <a:t> alle </a:t>
            </a:r>
            <a:r>
              <a:rPr lang="en-GB" sz="2200" dirty="0" err="1"/>
              <a:t>Durchgänge</a:t>
            </a:r>
            <a:r>
              <a:rPr lang="en-GB" sz="2200" dirty="0"/>
              <a:t> </a:t>
            </a:r>
            <a:r>
              <a:rPr lang="en-GB" sz="2200" dirty="0" err="1"/>
              <a:t>gleich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dirty="0" err="1"/>
              <a:t>daher</a:t>
            </a:r>
            <a:r>
              <a:rPr lang="en-GB" sz="2200" dirty="0"/>
              <a:t> die </a:t>
            </a:r>
            <a:r>
              <a:rPr lang="en-GB" sz="2200" dirty="0" err="1"/>
              <a:t>entsprechende</a:t>
            </a:r>
            <a:r>
              <a:rPr lang="en-GB" sz="2200" dirty="0"/>
              <a:t> Taste </a:t>
            </a:r>
            <a:r>
              <a:rPr lang="en-GB" sz="2200" dirty="0" err="1"/>
              <a:t>sobald</a:t>
            </a:r>
            <a:r>
              <a:rPr lang="en-GB" sz="2200" dirty="0"/>
              <a:t> Sie </a:t>
            </a:r>
            <a:r>
              <a:rPr lang="en-GB" sz="2200" dirty="0" err="1"/>
              <a:t>entschieden</a:t>
            </a:r>
            <a:r>
              <a:rPr lang="en-GB" sz="2200" dirty="0"/>
              <a:t> </a:t>
            </a:r>
            <a:r>
              <a:rPr lang="en-GB" sz="2200" dirty="0" err="1"/>
              <a:t>haben</a:t>
            </a:r>
            <a:r>
              <a:rPr lang="en-GB" sz="2200" dirty="0"/>
              <a:t>, </a:t>
            </a:r>
            <a:r>
              <a:rPr lang="en-GB" sz="2200" dirty="0" err="1"/>
              <a:t>ob</a:t>
            </a:r>
            <a:r>
              <a:rPr lang="en-GB" sz="2200" dirty="0"/>
              <a:t> die </a:t>
            </a:r>
            <a:r>
              <a:rPr lang="en-GB" sz="2200" dirty="0" err="1"/>
              <a:t>Zahl</a:t>
            </a:r>
            <a:r>
              <a:rPr lang="en-GB" sz="2200" dirty="0"/>
              <a:t> </a:t>
            </a:r>
            <a:r>
              <a:rPr lang="en-GB" sz="2200" dirty="0" err="1"/>
              <a:t>wiederholt</a:t>
            </a:r>
            <a:r>
              <a:rPr lang="en-GB" sz="2200" dirty="0"/>
              <a:t> </a:t>
            </a:r>
            <a:r>
              <a:rPr lang="en-GB" sz="2200" dirty="0" err="1"/>
              <a:t>wurde</a:t>
            </a:r>
            <a:r>
              <a:rPr lang="en-GB" sz="2200" dirty="0"/>
              <a:t>, </a:t>
            </a:r>
            <a:r>
              <a:rPr lang="en-GB" sz="2200" dirty="0" err="1"/>
              <a:t>oder</a:t>
            </a:r>
            <a:r>
              <a:rPr lang="en-GB" sz="2200" dirty="0"/>
              <a:t> </a:t>
            </a:r>
            <a:r>
              <a:rPr lang="en-GB" sz="2200" dirty="0" err="1"/>
              <a:t>nicht</a:t>
            </a:r>
            <a:r>
              <a:rPr lang="en-GB" sz="2200" dirty="0"/>
              <a:t>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7F8948-4112-40ED-8343-9D19C9D5ABA8}"/>
              </a:ext>
            </a:extLst>
          </p:cNvPr>
          <p:cNvGrpSpPr/>
          <p:nvPr/>
        </p:nvGrpSpPr>
        <p:grpSpPr>
          <a:xfrm>
            <a:off x="1717177" y="3605648"/>
            <a:ext cx="1260000" cy="1260000"/>
            <a:chOff x="2234152" y="3318234"/>
            <a:chExt cx="1260000" cy="12600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34670F6-1C27-418A-BA63-EA09D512BAA9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7" name="Rechteck 16">
                <a:extLst>
                  <a:ext uri="{FF2B5EF4-FFF2-40B4-BE49-F238E27FC236}">
                    <a16:creationId xmlns:a16="http://schemas.microsoft.com/office/drawing/2014/main" id="{38AF6087-D8FC-4E7B-B296-0175DD69B82D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" name="Gerader Verbinder 17">
                <a:extLst>
                  <a:ext uri="{FF2B5EF4-FFF2-40B4-BE49-F238E27FC236}">
                    <a16:creationId xmlns:a16="http://schemas.microsoft.com/office/drawing/2014/main" id="{EC5CD337-AF87-42B7-B6D5-38174A5C8C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18">
                <a:extLst>
                  <a:ext uri="{FF2B5EF4-FFF2-40B4-BE49-F238E27FC236}">
                    <a16:creationId xmlns:a16="http://schemas.microsoft.com/office/drawing/2014/main" id="{7900033A-B90C-4717-A18E-E59436CACC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19">
                <a:extLst>
                  <a:ext uri="{FF2B5EF4-FFF2-40B4-BE49-F238E27FC236}">
                    <a16:creationId xmlns:a16="http://schemas.microsoft.com/office/drawing/2014/main" id="{1D23231F-0D6C-4337-A946-0813213A1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20">
                <a:extLst>
                  <a:ext uri="{FF2B5EF4-FFF2-40B4-BE49-F238E27FC236}">
                    <a16:creationId xmlns:a16="http://schemas.microsoft.com/office/drawing/2014/main" id="{6799A21C-2F75-4C4F-B8EE-12A0F1726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6789DA2-8CEF-407B-A454-3348BB5BDC35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6BDCCF4-2846-42A8-9114-3B1DBEEF5D42}"/>
              </a:ext>
            </a:extLst>
          </p:cNvPr>
          <p:cNvGrpSpPr/>
          <p:nvPr/>
        </p:nvGrpSpPr>
        <p:grpSpPr>
          <a:xfrm>
            <a:off x="3434968" y="4007595"/>
            <a:ext cx="1260000" cy="1260000"/>
            <a:chOff x="2234152" y="3318234"/>
            <a:chExt cx="1260000" cy="12600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57BC579-45FB-449E-B591-756F7ED7FB92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25" name="Rechteck 16">
                <a:extLst>
                  <a:ext uri="{FF2B5EF4-FFF2-40B4-BE49-F238E27FC236}">
                    <a16:creationId xmlns:a16="http://schemas.microsoft.com/office/drawing/2014/main" id="{4FC313EF-FF30-4715-BA45-CAEC40E68FE4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6" name="Gerader Verbinder 17">
                <a:extLst>
                  <a:ext uri="{FF2B5EF4-FFF2-40B4-BE49-F238E27FC236}">
                    <a16:creationId xmlns:a16="http://schemas.microsoft.com/office/drawing/2014/main" id="{55CA8F22-FE31-4B5F-A85F-A5A71D12C9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18">
                <a:extLst>
                  <a:ext uri="{FF2B5EF4-FFF2-40B4-BE49-F238E27FC236}">
                    <a16:creationId xmlns:a16="http://schemas.microsoft.com/office/drawing/2014/main" id="{EC115465-192B-4468-B7F0-D1B7DA9F7C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19">
                <a:extLst>
                  <a:ext uri="{FF2B5EF4-FFF2-40B4-BE49-F238E27FC236}">
                    <a16:creationId xmlns:a16="http://schemas.microsoft.com/office/drawing/2014/main" id="{A080B010-49FE-463F-8D9E-D85D119DF6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0">
                <a:extLst>
                  <a:ext uri="{FF2B5EF4-FFF2-40B4-BE49-F238E27FC236}">
                    <a16:creationId xmlns:a16="http://schemas.microsoft.com/office/drawing/2014/main" id="{CAAAC883-BF80-459E-A22B-7B9397F49E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75F582-9016-4751-8F0F-DB82D6D358B7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6C67222-90B4-47C9-8701-01BA57F4FCAA}"/>
              </a:ext>
            </a:extLst>
          </p:cNvPr>
          <p:cNvGrpSpPr/>
          <p:nvPr/>
        </p:nvGrpSpPr>
        <p:grpSpPr>
          <a:xfrm>
            <a:off x="5139698" y="4422487"/>
            <a:ext cx="1260000" cy="1260000"/>
            <a:chOff x="2234152" y="3318234"/>
            <a:chExt cx="1260000" cy="1260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203B21B-656C-4843-A79D-72B54FF2850C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33" name="Rechteck 16">
                <a:extLst>
                  <a:ext uri="{FF2B5EF4-FFF2-40B4-BE49-F238E27FC236}">
                    <a16:creationId xmlns:a16="http://schemas.microsoft.com/office/drawing/2014/main" id="{6D3A0BDE-6403-4A83-95CC-5A9623E099D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34" name="Gerader Verbinder 17">
                <a:extLst>
                  <a:ext uri="{FF2B5EF4-FFF2-40B4-BE49-F238E27FC236}">
                    <a16:creationId xmlns:a16="http://schemas.microsoft.com/office/drawing/2014/main" id="{1671B23E-6D18-46C8-AC07-99CC73817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Gerader Verbinder 18">
                <a:extLst>
                  <a:ext uri="{FF2B5EF4-FFF2-40B4-BE49-F238E27FC236}">
                    <a16:creationId xmlns:a16="http://schemas.microsoft.com/office/drawing/2014/main" id="{6C54582A-02FB-46F6-A1CA-EB992C316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Gerader Verbinder 19">
                <a:extLst>
                  <a:ext uri="{FF2B5EF4-FFF2-40B4-BE49-F238E27FC236}">
                    <a16:creationId xmlns:a16="http://schemas.microsoft.com/office/drawing/2014/main" id="{A1519A7E-011D-4DD9-8317-7BB3A0A6E4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Gerader Verbinder 20">
                <a:extLst>
                  <a:ext uri="{FF2B5EF4-FFF2-40B4-BE49-F238E27FC236}">
                    <a16:creationId xmlns:a16="http://schemas.microsoft.com/office/drawing/2014/main" id="{0CE3D3F4-3125-43E5-A7DC-B43A3C04CC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AF78867-37DC-4210-9231-749DEF479419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86C4BAD-68D1-42ED-8199-4AD21C96600E}"/>
              </a:ext>
            </a:extLst>
          </p:cNvPr>
          <p:cNvGrpSpPr/>
          <p:nvPr/>
        </p:nvGrpSpPr>
        <p:grpSpPr>
          <a:xfrm>
            <a:off x="1781213" y="3574207"/>
            <a:ext cx="7147309" cy="2541694"/>
            <a:chOff x="-2829063" y="2055062"/>
            <a:chExt cx="7147309" cy="254169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AF1F7A30-FEE0-4599-9755-10B519DAFEFC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41" name="Rechteck 16">
                <a:extLst>
                  <a:ext uri="{FF2B5EF4-FFF2-40B4-BE49-F238E27FC236}">
                    <a16:creationId xmlns:a16="http://schemas.microsoft.com/office/drawing/2014/main" id="{ACC14792-1D67-498E-AB56-E53B57CB50CB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42" name="Gerader Verbinder 17">
                <a:extLst>
                  <a:ext uri="{FF2B5EF4-FFF2-40B4-BE49-F238E27FC236}">
                    <a16:creationId xmlns:a16="http://schemas.microsoft.com/office/drawing/2014/main" id="{306E245C-0A45-4A1D-91C8-989A3AD4DD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18">
                <a:extLst>
                  <a:ext uri="{FF2B5EF4-FFF2-40B4-BE49-F238E27FC236}">
                    <a16:creationId xmlns:a16="http://schemas.microsoft.com/office/drawing/2014/main" id="{F2D964DF-F87C-456B-9EBA-A3811F996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19">
                <a:extLst>
                  <a:ext uri="{FF2B5EF4-FFF2-40B4-BE49-F238E27FC236}">
                    <a16:creationId xmlns:a16="http://schemas.microsoft.com/office/drawing/2014/main" id="{6BF301A7-EF74-4D3C-B602-6852CE8CF0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20">
                <a:extLst>
                  <a:ext uri="{FF2B5EF4-FFF2-40B4-BE49-F238E27FC236}">
                    <a16:creationId xmlns:a16="http://schemas.microsoft.com/office/drawing/2014/main" id="{8656FF72-90EB-4A06-9A08-456FE04C5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3A67AD2-19FB-4455-859B-E41B69138CE7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?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B8A53D-D1C5-4E31-B87A-CD5D30438852}"/>
                </a:ext>
              </a:extLst>
            </p:cNvPr>
            <p:cNvSpPr txBox="1"/>
            <p:nvPr/>
          </p:nvSpPr>
          <p:spPr>
            <a:xfrm>
              <a:off x="-2829063" y="205506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5CC10AE-1B01-40D1-921F-8657769B1E08}"/>
                </a:ext>
              </a:extLst>
            </p:cNvPr>
            <p:cNvSpPr txBox="1"/>
            <p:nvPr/>
          </p:nvSpPr>
          <p:spPr>
            <a:xfrm>
              <a:off x="-1139982" y="2879923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3661BA1-4BA1-450A-AEFF-82EEDD4DC9B8}"/>
                </a:ext>
              </a:extLst>
            </p:cNvPr>
            <p:cNvSpPr txBox="1"/>
            <p:nvPr/>
          </p:nvSpPr>
          <p:spPr>
            <a:xfrm>
              <a:off x="1417112" y="2863694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7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F684347-284C-4169-8CD8-F9CFDEA94B2E}"/>
                </a:ext>
              </a:extLst>
            </p:cNvPr>
            <p:cNvSpPr txBox="1"/>
            <p:nvPr/>
          </p:nvSpPr>
          <p:spPr>
            <a:xfrm>
              <a:off x="3993591" y="4119702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8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2D4FC78-5464-44D2-9BBD-DA989A6346E3}"/>
              </a:ext>
            </a:extLst>
          </p:cNvPr>
          <p:cNvGrpSpPr/>
          <p:nvPr/>
        </p:nvGrpSpPr>
        <p:grpSpPr>
          <a:xfrm>
            <a:off x="8549158" y="5252271"/>
            <a:ext cx="1260000" cy="1260000"/>
            <a:chOff x="2234152" y="3318234"/>
            <a:chExt cx="1260000" cy="12600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F648054-1C93-4ED7-901D-688C660B7C77}"/>
                </a:ext>
              </a:extLst>
            </p:cNvPr>
            <p:cNvGrpSpPr/>
            <p:nvPr/>
          </p:nvGrpSpPr>
          <p:grpSpPr>
            <a:xfrm>
              <a:off x="2234152" y="3318234"/>
              <a:ext cx="1260000" cy="1260000"/>
              <a:chOff x="2290713" y="3242561"/>
              <a:chExt cx="1818854" cy="1800000"/>
            </a:xfrm>
          </p:grpSpPr>
          <p:sp>
            <p:nvSpPr>
              <p:cNvPr id="49" name="Rechteck 16">
                <a:extLst>
                  <a:ext uri="{FF2B5EF4-FFF2-40B4-BE49-F238E27FC236}">
                    <a16:creationId xmlns:a16="http://schemas.microsoft.com/office/drawing/2014/main" id="{8E4B8E1E-B395-431A-B04C-2AAA92EA887D}"/>
                  </a:ext>
                </a:extLst>
              </p:cNvPr>
              <p:cNvSpPr/>
              <p:nvPr/>
            </p:nvSpPr>
            <p:spPr>
              <a:xfrm>
                <a:off x="2309567" y="3242561"/>
                <a:ext cx="1800000" cy="180000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50" name="Gerader Verbinder 17">
                <a:extLst>
                  <a:ext uri="{FF2B5EF4-FFF2-40B4-BE49-F238E27FC236}">
                    <a16:creationId xmlns:a16="http://schemas.microsoft.com/office/drawing/2014/main" id="{E53240EF-CEB0-4BF3-9A37-D30378E453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8273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18">
                <a:extLst>
                  <a:ext uri="{FF2B5EF4-FFF2-40B4-BE49-F238E27FC236}">
                    <a16:creationId xmlns:a16="http://schemas.microsoft.com/office/drawing/2014/main" id="{5C901143-46AE-448D-98EF-C0F5ADBA00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3336" y="3242561"/>
                <a:ext cx="0" cy="180000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19">
                <a:extLst>
                  <a:ext uri="{FF2B5EF4-FFF2-40B4-BE49-F238E27FC236}">
                    <a16:creationId xmlns:a16="http://schemas.microsoft.com/office/drawing/2014/main" id="{386DA72D-3FC6-477E-8321-6ADA16031F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3835264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20">
                <a:extLst>
                  <a:ext uri="{FF2B5EF4-FFF2-40B4-BE49-F238E27FC236}">
                    <a16:creationId xmlns:a16="http://schemas.microsoft.com/office/drawing/2014/main" id="{6CF90863-93AF-4CA1-99CF-30F3352F3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90713" y="4446460"/>
                <a:ext cx="1800000" cy="0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955A485-A709-47F4-A11F-A7A8E9F4E5AC}"/>
                </a:ext>
              </a:extLst>
            </p:cNvPr>
            <p:cNvSpPr txBox="1"/>
            <p:nvPr/>
          </p:nvSpPr>
          <p:spPr>
            <a:xfrm>
              <a:off x="2695762" y="3683909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+</a:t>
              </a:r>
            </a:p>
          </p:txBody>
        </p: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FB8A554-57FA-404F-A8AE-F35C62BD2AD0}"/>
              </a:ext>
            </a:extLst>
          </p:cNvPr>
          <p:cNvCxnSpPr>
            <a:cxnSpLocks/>
          </p:cNvCxnSpPr>
          <p:nvPr/>
        </p:nvCxnSpPr>
        <p:spPr>
          <a:xfrm>
            <a:off x="1750335" y="5234495"/>
            <a:ext cx="6720065" cy="15531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361BDAF-9D1B-4460-8055-6A0119E9F649}"/>
              </a:ext>
            </a:extLst>
          </p:cNvPr>
          <p:cNvSpPr txBox="1"/>
          <p:nvPr/>
        </p:nvSpPr>
        <p:spPr>
          <a:xfrm>
            <a:off x="9900977" y="5533307"/>
            <a:ext cx="1949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JA –&gt; </a:t>
            </a:r>
            <a:r>
              <a:rPr lang="en-GB" b="1" dirty="0" err="1"/>
              <a:t>Linke</a:t>
            </a:r>
            <a:r>
              <a:rPr lang="en-GB" b="1" dirty="0"/>
              <a:t> Taste </a:t>
            </a:r>
            <a:r>
              <a:rPr lang="en-GB" b="1" dirty="0" err="1"/>
              <a:t>drücken</a:t>
            </a:r>
            <a:r>
              <a:rPr lang="en-GB" b="1" dirty="0"/>
              <a:t> (C)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04B6A3F-C21E-461A-BF4B-8256686BCA3C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Üben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210394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2233</Words>
  <Application>Microsoft Office PowerPoint</Application>
  <PresentationFormat>Widescreen</PresentationFormat>
  <Paragraphs>282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Sven</cp:lastModifiedBy>
  <cp:revision>93</cp:revision>
  <dcterms:created xsi:type="dcterms:W3CDTF">2024-12-12T09:45:46Z</dcterms:created>
  <dcterms:modified xsi:type="dcterms:W3CDTF">2025-02-26T12:47:43Z</dcterms:modified>
</cp:coreProperties>
</file>