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7" r:id="rId3"/>
    <p:sldId id="282" r:id="rId4"/>
    <p:sldId id="256" r:id="rId5"/>
    <p:sldId id="285" r:id="rId6"/>
    <p:sldId id="283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struction" id="{C4958057-B81F-4C13-81AB-0065D6E0EF25}">
          <p14:sldIdLst>
            <p14:sldId id="262"/>
            <p14:sldId id="277"/>
            <p14:sldId id="282"/>
            <p14:sldId id="256"/>
            <p14:sldId id="285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808080"/>
    <a:srgbClr val="A0A0A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96FF-3553-4ADA-A7F8-B852E2BB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8477F-E6F5-450F-A108-F78695547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4E83-6373-4350-A822-A8CCD3EB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D7BB-A61C-4097-9E82-27779C42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C65F-B1F1-47E0-B63C-887D37EC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0DA-0008-4879-8080-6255B1F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12C3F-0C40-4CBE-A7AE-CE41F174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82F0-1B82-4D9F-82CA-7D1A244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8BA1-A690-4F34-808F-ED31C75E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066F-67AF-4545-8838-1D449C15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CE7A4-7BCE-4C84-ACEF-01ADB8BA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BE587-7D72-4F80-975A-9BCB75C0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C268-89F0-4719-ACCE-C93BA872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54CF-1D0B-4753-954D-9FFD69C0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F698-71F8-446B-B40A-5BAE8F5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6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1767-F841-4B73-B920-1B8C9C79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2A0E-4116-4CFC-951E-ED551651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5A30-47AC-41BF-83D6-0EFEA19C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05F6-146E-44FF-9235-4B9AB6A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427B-7B81-4209-A10F-95A21F6C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655-F307-4A1E-A3C6-1AD84BF0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586F-23E5-4538-9267-E25ADE63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624B-48E4-4C9D-8380-236D76F5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E100-E96F-4FBB-84A2-8D07C4D5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5386-C650-42A9-BC3F-65123FD0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B90-287F-4419-A830-43E68456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EC5E-79FE-4145-A647-80BBB6CD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A733-4BEE-424B-AC9C-E775A44E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BA93-4165-44EF-82D0-4031C66F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1A89-BA64-47A0-A0AA-17FA939B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89BC-2D84-492A-819D-4437DA6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8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5B7-E960-45FD-B224-A2E95E48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75A9-CE31-4FE8-BE05-96922631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BBB7-355A-44E0-8151-1E2A7F92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7E4D0-FB28-473D-B1A3-362261FF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13F19-1A2F-4A62-AB04-7A377E62E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2CCEF-1785-4F03-840D-7D5FED7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050A7-736D-47D3-A330-FD7133DA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1BD33-B9E4-4B2B-A673-B16FC54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E2B1-59B4-48A3-B2E5-D3BA8CE8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12CF3-326E-4DAB-8BB5-6A762D70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58F90-246E-4C88-8E50-7111424F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1374-5F61-44A3-A4DF-392DAB9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9BA12-F074-40CA-BD35-3F024F67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13AD1-3E71-4DC0-8E2D-0719A32A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AC577-BDF3-4927-9FC2-D59618A6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4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786B-5C7F-4743-85F0-34868F8A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4D47-CA01-49EB-ABD1-5EF0183E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442B-9667-43F5-BD79-15467AFA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B236-EAD7-4EE5-9D95-7D4419D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B4F4-E616-471E-B72D-B8D0BB8C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1B84-C98B-4BE8-8121-3BF3D3BB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17E3-670A-4635-B07B-00225CBB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389E7-8562-4CB3-9E2F-A30AF0E75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E8FE0-B4BB-4E64-84AD-5A1DB1C0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EA92-3DDE-4B6B-828B-E21ECCC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D7D0-A622-4741-B180-864351E8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52C8-B5D2-461C-8E3F-9BF79C7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C9CDD-020C-4CA1-B9DD-8F6BC102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7366F-2AA3-4A30-9E4B-FF711A9D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174D-67F1-4313-B5DB-FFA4AA0C2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8C9A-4914-4E30-BB53-2E47D8B0250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F653-A36E-41A2-ABC8-ECA834B6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E2EB-B623-4DE7-AB0F-A96F7F08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</a:t>
            </a:r>
            <a:r>
              <a:rPr lang="en-GB" sz="2200" dirty="0" err="1"/>
              <a:t>diesen</a:t>
            </a:r>
            <a:r>
              <a:rPr lang="en-GB" sz="2200" dirty="0"/>
              <a:t> Block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Machen Sie gerne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kurze</a:t>
            </a:r>
            <a:r>
              <a:rPr lang="en-GB" sz="2200" dirty="0"/>
              <a:t> Pause. 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“M”, um </a:t>
            </a:r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nächsten</a:t>
            </a:r>
            <a:r>
              <a:rPr lang="en-GB" sz="2200" dirty="0"/>
              <a:t> Block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beginnen</a:t>
            </a:r>
            <a:r>
              <a:rPr lang="en-GB" sz="2200" dirty="0"/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69621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Willkommen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Vielen Dank für Ihre Teilnahme an dieser Studie!</a:t>
            </a:r>
          </a:p>
          <a:p>
            <a:r>
              <a:rPr lang="de-DE" sz="2200" dirty="0"/>
              <a:t>Dieser Teil des Experiments wird ca. 10 Minuten dauern.</a:t>
            </a:r>
          </a:p>
          <a:p>
            <a:endParaRPr lang="de-DE" sz="2200" dirty="0"/>
          </a:p>
          <a:p>
            <a:r>
              <a:rPr lang="de-DE" sz="2200" dirty="0"/>
              <a:t>Klicken Sie „M“, um fortzufahren.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41597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A94-887B-4426-8163-88B7F51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71E93-F7C4-4617-A3A6-A76A9902A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1176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Zahlen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“7” und manche </a:t>
            </a:r>
            <a:r>
              <a:rPr lang="en-GB" sz="2200" dirty="0" err="1"/>
              <a:t>eine</a:t>
            </a:r>
            <a:r>
              <a:rPr lang="en-GB" sz="2200" dirty="0"/>
              <a:t> “8”. </a:t>
            </a:r>
            <a:r>
              <a:rPr lang="en-GB" sz="2200" dirty="0" err="1"/>
              <a:t>Zählen</a:t>
            </a:r>
            <a:r>
              <a:rPr lang="en-GB" sz="2200" dirty="0"/>
              <a:t> Sie,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häufig</a:t>
            </a:r>
            <a:r>
              <a:rPr lang="en-GB" sz="2200" dirty="0"/>
              <a:t> “7” </a:t>
            </a:r>
            <a:r>
              <a:rPr lang="en-GB" sz="2200" dirty="0" err="1"/>
              <a:t>aufgetreten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 um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üben</a:t>
            </a:r>
            <a:r>
              <a:rPr lang="en-GB" sz="2200" dirty="0"/>
              <a:t>.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“7”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  <p:cxnSp>
        <p:nvCxnSpPr>
          <p:cNvPr id="25" name="Gerader Verbinder 17">
            <a:extLst>
              <a:ext uri="{FF2B5EF4-FFF2-40B4-BE49-F238E27FC236}">
                <a16:creationId xmlns:a16="http://schemas.microsoft.com/office/drawing/2014/main" id="{E07BAC79-659D-49FB-BC79-EC44A8597DD4}"/>
              </a:ext>
            </a:extLst>
          </p:cNvPr>
          <p:cNvCxnSpPr>
            <a:cxnSpLocks/>
          </p:cNvCxnSpPr>
          <p:nvPr/>
        </p:nvCxnSpPr>
        <p:spPr>
          <a:xfrm>
            <a:off x="1903959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18">
            <a:extLst>
              <a:ext uri="{FF2B5EF4-FFF2-40B4-BE49-F238E27FC236}">
                <a16:creationId xmlns:a16="http://schemas.microsoft.com/office/drawing/2014/main" id="{3661CB34-D96C-41BE-AE2B-ED3B53C1AC58}"/>
              </a:ext>
            </a:extLst>
          </p:cNvPr>
          <p:cNvCxnSpPr>
            <a:cxnSpLocks/>
          </p:cNvCxnSpPr>
          <p:nvPr/>
        </p:nvCxnSpPr>
        <p:spPr>
          <a:xfrm>
            <a:off x="2330040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19">
            <a:extLst>
              <a:ext uri="{FF2B5EF4-FFF2-40B4-BE49-F238E27FC236}">
                <a16:creationId xmlns:a16="http://schemas.microsoft.com/office/drawing/2014/main" id="{D94729C9-182E-45C9-BA1C-5364CE6D9176}"/>
              </a:ext>
            </a:extLst>
          </p:cNvPr>
          <p:cNvCxnSpPr>
            <a:cxnSpLocks/>
          </p:cNvCxnSpPr>
          <p:nvPr/>
        </p:nvCxnSpPr>
        <p:spPr>
          <a:xfrm>
            <a:off x="1490003" y="368817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0">
            <a:extLst>
              <a:ext uri="{FF2B5EF4-FFF2-40B4-BE49-F238E27FC236}">
                <a16:creationId xmlns:a16="http://schemas.microsoft.com/office/drawing/2014/main" id="{D2723D09-0AEE-4498-863B-C4CE24EC1CC3}"/>
              </a:ext>
            </a:extLst>
          </p:cNvPr>
          <p:cNvCxnSpPr>
            <a:cxnSpLocks/>
          </p:cNvCxnSpPr>
          <p:nvPr/>
        </p:nvCxnSpPr>
        <p:spPr>
          <a:xfrm>
            <a:off x="1490003" y="411601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17">
            <a:extLst>
              <a:ext uri="{FF2B5EF4-FFF2-40B4-BE49-F238E27FC236}">
                <a16:creationId xmlns:a16="http://schemas.microsoft.com/office/drawing/2014/main" id="{9E369A1E-6D07-4008-8DF5-C95FDC88CAA6}"/>
              </a:ext>
            </a:extLst>
          </p:cNvPr>
          <p:cNvCxnSpPr>
            <a:cxnSpLocks/>
          </p:cNvCxnSpPr>
          <p:nvPr/>
        </p:nvCxnSpPr>
        <p:spPr>
          <a:xfrm>
            <a:off x="3327375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r Verbinder 18">
            <a:extLst>
              <a:ext uri="{FF2B5EF4-FFF2-40B4-BE49-F238E27FC236}">
                <a16:creationId xmlns:a16="http://schemas.microsoft.com/office/drawing/2014/main" id="{304000A1-649E-4D30-87E3-298DFEA653FD}"/>
              </a:ext>
            </a:extLst>
          </p:cNvPr>
          <p:cNvCxnSpPr>
            <a:cxnSpLocks/>
          </p:cNvCxnSpPr>
          <p:nvPr/>
        </p:nvCxnSpPr>
        <p:spPr>
          <a:xfrm>
            <a:off x="3753456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r Verbinder 19">
            <a:extLst>
              <a:ext uri="{FF2B5EF4-FFF2-40B4-BE49-F238E27FC236}">
                <a16:creationId xmlns:a16="http://schemas.microsoft.com/office/drawing/2014/main" id="{009B6D01-4B60-4715-97B0-3E579F053E2A}"/>
              </a:ext>
            </a:extLst>
          </p:cNvPr>
          <p:cNvCxnSpPr>
            <a:cxnSpLocks/>
          </p:cNvCxnSpPr>
          <p:nvPr/>
        </p:nvCxnSpPr>
        <p:spPr>
          <a:xfrm>
            <a:off x="2913419" y="3977792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r Verbinder 20">
            <a:extLst>
              <a:ext uri="{FF2B5EF4-FFF2-40B4-BE49-F238E27FC236}">
                <a16:creationId xmlns:a16="http://schemas.microsoft.com/office/drawing/2014/main" id="{18563FFA-EB9E-4EB4-B605-15D18E58B4AF}"/>
              </a:ext>
            </a:extLst>
          </p:cNvPr>
          <p:cNvCxnSpPr>
            <a:cxnSpLocks/>
          </p:cNvCxnSpPr>
          <p:nvPr/>
        </p:nvCxnSpPr>
        <p:spPr>
          <a:xfrm>
            <a:off x="2913419" y="4405629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17">
            <a:extLst>
              <a:ext uri="{FF2B5EF4-FFF2-40B4-BE49-F238E27FC236}">
                <a16:creationId xmlns:a16="http://schemas.microsoft.com/office/drawing/2014/main" id="{1F7271E8-6413-44A7-A0DC-B4F9BA6451B5}"/>
              </a:ext>
            </a:extLst>
          </p:cNvPr>
          <p:cNvCxnSpPr>
            <a:cxnSpLocks/>
          </p:cNvCxnSpPr>
          <p:nvPr/>
        </p:nvCxnSpPr>
        <p:spPr>
          <a:xfrm>
            <a:off x="4740743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rader Verbinder 18">
            <a:extLst>
              <a:ext uri="{FF2B5EF4-FFF2-40B4-BE49-F238E27FC236}">
                <a16:creationId xmlns:a16="http://schemas.microsoft.com/office/drawing/2014/main" id="{5E36105F-AA61-4011-BC86-5ABDE1FC70B2}"/>
              </a:ext>
            </a:extLst>
          </p:cNvPr>
          <p:cNvCxnSpPr>
            <a:cxnSpLocks/>
          </p:cNvCxnSpPr>
          <p:nvPr/>
        </p:nvCxnSpPr>
        <p:spPr>
          <a:xfrm>
            <a:off x="5166824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Gerader Verbinder 19">
            <a:extLst>
              <a:ext uri="{FF2B5EF4-FFF2-40B4-BE49-F238E27FC236}">
                <a16:creationId xmlns:a16="http://schemas.microsoft.com/office/drawing/2014/main" id="{075A0641-EC25-4301-B325-FE7A578ADF9B}"/>
              </a:ext>
            </a:extLst>
          </p:cNvPr>
          <p:cNvCxnSpPr>
            <a:cxnSpLocks/>
          </p:cNvCxnSpPr>
          <p:nvPr/>
        </p:nvCxnSpPr>
        <p:spPr>
          <a:xfrm>
            <a:off x="4326787" y="426115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20">
            <a:extLst>
              <a:ext uri="{FF2B5EF4-FFF2-40B4-BE49-F238E27FC236}">
                <a16:creationId xmlns:a16="http://schemas.microsoft.com/office/drawing/2014/main" id="{3F534248-97AE-4F11-B1ED-72B9D2F94F19}"/>
              </a:ext>
            </a:extLst>
          </p:cNvPr>
          <p:cNvCxnSpPr>
            <a:cxnSpLocks/>
          </p:cNvCxnSpPr>
          <p:nvPr/>
        </p:nvCxnSpPr>
        <p:spPr>
          <a:xfrm>
            <a:off x="4326787" y="468899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r Verbinder 17">
            <a:extLst>
              <a:ext uri="{FF2B5EF4-FFF2-40B4-BE49-F238E27FC236}">
                <a16:creationId xmlns:a16="http://schemas.microsoft.com/office/drawing/2014/main" id="{2DA93C3B-8D87-4B91-87C7-A1456595475E}"/>
              </a:ext>
            </a:extLst>
          </p:cNvPr>
          <p:cNvCxnSpPr>
            <a:cxnSpLocks/>
          </p:cNvCxnSpPr>
          <p:nvPr/>
        </p:nvCxnSpPr>
        <p:spPr>
          <a:xfrm>
            <a:off x="6139181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Gerader Verbinder 18">
            <a:extLst>
              <a:ext uri="{FF2B5EF4-FFF2-40B4-BE49-F238E27FC236}">
                <a16:creationId xmlns:a16="http://schemas.microsoft.com/office/drawing/2014/main" id="{8FFAFC45-C987-4EA9-9A80-29EAD9EAE10D}"/>
              </a:ext>
            </a:extLst>
          </p:cNvPr>
          <p:cNvCxnSpPr>
            <a:cxnSpLocks/>
          </p:cNvCxnSpPr>
          <p:nvPr/>
        </p:nvCxnSpPr>
        <p:spPr>
          <a:xfrm>
            <a:off x="6565262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Gerader Verbinder 19">
            <a:extLst>
              <a:ext uri="{FF2B5EF4-FFF2-40B4-BE49-F238E27FC236}">
                <a16:creationId xmlns:a16="http://schemas.microsoft.com/office/drawing/2014/main" id="{E62AEFCD-2CC0-438B-9125-9AC2DBCE1A50}"/>
              </a:ext>
            </a:extLst>
          </p:cNvPr>
          <p:cNvCxnSpPr>
            <a:cxnSpLocks/>
          </p:cNvCxnSpPr>
          <p:nvPr/>
        </p:nvCxnSpPr>
        <p:spPr>
          <a:xfrm>
            <a:off x="5725225" y="4530907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Gerader Verbinder 20">
            <a:extLst>
              <a:ext uri="{FF2B5EF4-FFF2-40B4-BE49-F238E27FC236}">
                <a16:creationId xmlns:a16="http://schemas.microsoft.com/office/drawing/2014/main" id="{529ED704-C932-4BC3-8934-D37607D876FB}"/>
              </a:ext>
            </a:extLst>
          </p:cNvPr>
          <p:cNvCxnSpPr>
            <a:cxnSpLocks/>
          </p:cNvCxnSpPr>
          <p:nvPr/>
        </p:nvCxnSpPr>
        <p:spPr>
          <a:xfrm>
            <a:off x="5725225" y="4958744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17">
            <a:extLst>
              <a:ext uri="{FF2B5EF4-FFF2-40B4-BE49-F238E27FC236}">
                <a16:creationId xmlns:a16="http://schemas.microsoft.com/office/drawing/2014/main" id="{F7DADA57-80BE-4507-8BCB-92A0A2A199DB}"/>
              </a:ext>
            </a:extLst>
          </p:cNvPr>
          <p:cNvCxnSpPr>
            <a:cxnSpLocks/>
          </p:cNvCxnSpPr>
          <p:nvPr/>
        </p:nvCxnSpPr>
        <p:spPr>
          <a:xfrm>
            <a:off x="7565829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18">
            <a:extLst>
              <a:ext uri="{FF2B5EF4-FFF2-40B4-BE49-F238E27FC236}">
                <a16:creationId xmlns:a16="http://schemas.microsoft.com/office/drawing/2014/main" id="{E1C4958A-5CF8-4603-A959-804D6FD60663}"/>
              </a:ext>
            </a:extLst>
          </p:cNvPr>
          <p:cNvCxnSpPr>
            <a:cxnSpLocks/>
          </p:cNvCxnSpPr>
          <p:nvPr/>
        </p:nvCxnSpPr>
        <p:spPr>
          <a:xfrm>
            <a:off x="7991910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19">
            <a:extLst>
              <a:ext uri="{FF2B5EF4-FFF2-40B4-BE49-F238E27FC236}">
                <a16:creationId xmlns:a16="http://schemas.microsoft.com/office/drawing/2014/main" id="{96806178-2C1E-4384-B288-5BBE9EC5B0E0}"/>
              </a:ext>
            </a:extLst>
          </p:cNvPr>
          <p:cNvCxnSpPr>
            <a:cxnSpLocks/>
          </p:cNvCxnSpPr>
          <p:nvPr/>
        </p:nvCxnSpPr>
        <p:spPr>
          <a:xfrm>
            <a:off x="7151873" y="4806093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Gerader Verbinder 20">
            <a:extLst>
              <a:ext uri="{FF2B5EF4-FFF2-40B4-BE49-F238E27FC236}">
                <a16:creationId xmlns:a16="http://schemas.microsoft.com/office/drawing/2014/main" id="{7C2521E2-D15D-451C-A4B0-6577E68772F0}"/>
              </a:ext>
            </a:extLst>
          </p:cNvPr>
          <p:cNvCxnSpPr>
            <a:cxnSpLocks/>
          </p:cNvCxnSpPr>
          <p:nvPr/>
        </p:nvCxnSpPr>
        <p:spPr>
          <a:xfrm>
            <a:off x="7151873" y="5233930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8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EA1A1E-6CED-4FD5-B312-FB9CC70D6AD8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A066B-07A5-4FA3-A3A1-F6E337177AFC}"/>
              </a:ext>
            </a:extLst>
          </p:cNvPr>
          <p:cNvSpPr txBox="1"/>
          <p:nvPr/>
        </p:nvSpPr>
        <p:spPr>
          <a:xfrm>
            <a:off x="1150070" y="2398929"/>
            <a:ext cx="9235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dirty="0" err="1"/>
              <a:t>Starten</a:t>
            </a:r>
            <a:r>
              <a:rPr lang="en-GB" sz="2200" dirty="0"/>
              <a:t> Sie die Aufgabe </a:t>
            </a:r>
            <a:r>
              <a:rPr lang="en-GB" sz="2200" dirty="0" err="1"/>
              <a:t>mit</a:t>
            </a:r>
            <a:r>
              <a:rPr lang="en-GB" sz="2200" dirty="0"/>
              <a:t> “</a:t>
            </a:r>
            <a:r>
              <a:rPr lang="en-GB" sz="2200"/>
              <a:t>M”.</a:t>
            </a:r>
            <a:endParaRPr lang="en-GB" sz="22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60B8AEC-B493-4A8C-9638-ADB081BA0EDC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200995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Zahlen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“7” und manche </a:t>
            </a:r>
            <a:r>
              <a:rPr lang="en-GB" sz="2200" dirty="0" err="1"/>
              <a:t>eine</a:t>
            </a:r>
            <a:r>
              <a:rPr lang="en-GB" sz="2200" dirty="0"/>
              <a:t> “8”. </a:t>
            </a:r>
            <a:r>
              <a:rPr lang="en-GB" sz="2200" dirty="0" err="1"/>
              <a:t>Zählen</a:t>
            </a:r>
            <a:r>
              <a:rPr lang="en-GB" sz="2200" dirty="0"/>
              <a:t> Sie </a:t>
            </a:r>
            <a:r>
              <a:rPr lang="en-GB" sz="2200" dirty="0" err="1"/>
              <a:t>weiterhin</a:t>
            </a:r>
            <a:r>
              <a:rPr lang="en-GB" sz="2200" dirty="0"/>
              <a:t> ,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häufig</a:t>
            </a:r>
            <a:r>
              <a:rPr lang="en-GB" sz="2200" dirty="0"/>
              <a:t> “7” </a:t>
            </a:r>
            <a:r>
              <a:rPr lang="en-GB" sz="2200" dirty="0" err="1"/>
              <a:t>aufgetreten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200" b="1" dirty="0" err="1"/>
              <a:t>linke</a:t>
            </a:r>
            <a:r>
              <a:rPr lang="en-GB" sz="2200" dirty="0"/>
              <a:t> Taste “C”,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b="1" dirty="0"/>
              <a:t>“7”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 und die </a:t>
            </a:r>
            <a:r>
              <a:rPr lang="en-GB" sz="2200" b="1" dirty="0" err="1"/>
              <a:t>rechte</a:t>
            </a:r>
            <a:r>
              <a:rPr lang="en-GB" sz="2200" dirty="0"/>
              <a:t> Taste “M”,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b="1" dirty="0"/>
              <a:t>“8”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. </a:t>
            </a: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“7”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3521B-CBB9-4B58-B004-866624F0259A}"/>
              </a:ext>
            </a:extLst>
          </p:cNvPr>
          <p:cNvSpPr txBox="1"/>
          <p:nvPr/>
        </p:nvSpPr>
        <p:spPr>
          <a:xfrm>
            <a:off x="1490003" y="294963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“8”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6F72A-C47A-4948-B6B1-C1552C928186}"/>
              </a:ext>
            </a:extLst>
          </p:cNvPr>
          <p:cNvSpPr txBox="1"/>
          <p:nvPr/>
        </p:nvSpPr>
        <p:spPr>
          <a:xfrm>
            <a:off x="2908395" y="321476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“8”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D066B-2ED3-4D5D-8925-AE23D5A17B20}"/>
              </a:ext>
            </a:extLst>
          </p:cNvPr>
          <p:cNvSpPr txBox="1"/>
          <p:nvPr/>
        </p:nvSpPr>
        <p:spPr>
          <a:xfrm>
            <a:off x="4326787" y="347989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“7” -&gt; links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8A863-FC92-438B-A2F7-CAA397D9DC63}"/>
              </a:ext>
            </a:extLst>
          </p:cNvPr>
          <p:cNvSpPr txBox="1"/>
          <p:nvPr/>
        </p:nvSpPr>
        <p:spPr>
          <a:xfrm>
            <a:off x="7140054" y="4044868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“7” -&gt;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EAE07-674D-40EF-A494-3E9ADF1065D2}"/>
              </a:ext>
            </a:extLst>
          </p:cNvPr>
          <p:cNvSpPr txBox="1"/>
          <p:nvPr/>
        </p:nvSpPr>
        <p:spPr>
          <a:xfrm>
            <a:off x="5698609" y="3773267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“8”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31" name="Rechteck 16">
            <a:extLst>
              <a:ext uri="{FF2B5EF4-FFF2-40B4-BE49-F238E27FC236}">
                <a16:creationId xmlns:a16="http://schemas.microsoft.com/office/drawing/2014/main" id="{63CC5F48-A447-4B7F-9541-14E49613F314}"/>
              </a:ext>
            </a:extLst>
          </p:cNvPr>
          <p:cNvSpPr/>
          <p:nvPr/>
        </p:nvSpPr>
        <p:spPr>
          <a:xfrm>
            <a:off x="1490003" y="3287561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16">
            <a:extLst>
              <a:ext uri="{FF2B5EF4-FFF2-40B4-BE49-F238E27FC236}">
                <a16:creationId xmlns:a16="http://schemas.microsoft.com/office/drawing/2014/main" id="{C093C49A-6D7D-4EA3-AD58-4C1EE7675310}"/>
              </a:ext>
            </a:extLst>
          </p:cNvPr>
          <p:cNvSpPr/>
          <p:nvPr/>
        </p:nvSpPr>
        <p:spPr>
          <a:xfrm>
            <a:off x="4326787" y="3834233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16">
            <a:extLst>
              <a:ext uri="{FF2B5EF4-FFF2-40B4-BE49-F238E27FC236}">
                <a16:creationId xmlns:a16="http://schemas.microsoft.com/office/drawing/2014/main" id="{AD93F5FA-83A9-425A-B82C-28B70E7248C9}"/>
              </a:ext>
            </a:extLst>
          </p:cNvPr>
          <p:cNvSpPr/>
          <p:nvPr/>
        </p:nvSpPr>
        <p:spPr>
          <a:xfrm>
            <a:off x="2908395" y="3560897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16">
            <a:extLst>
              <a:ext uri="{FF2B5EF4-FFF2-40B4-BE49-F238E27FC236}">
                <a16:creationId xmlns:a16="http://schemas.microsoft.com/office/drawing/2014/main" id="{10D1B706-C12B-4B94-A226-C2B5A403F12D}"/>
              </a:ext>
            </a:extLst>
          </p:cNvPr>
          <p:cNvSpPr/>
          <p:nvPr/>
        </p:nvSpPr>
        <p:spPr>
          <a:xfrm>
            <a:off x="5745179" y="4107569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16">
            <a:extLst>
              <a:ext uri="{FF2B5EF4-FFF2-40B4-BE49-F238E27FC236}">
                <a16:creationId xmlns:a16="http://schemas.microsoft.com/office/drawing/2014/main" id="{9DE201C6-0675-4E37-A346-BDDECFE4E0D0}"/>
              </a:ext>
            </a:extLst>
          </p:cNvPr>
          <p:cNvSpPr/>
          <p:nvPr/>
        </p:nvSpPr>
        <p:spPr>
          <a:xfrm>
            <a:off x="7163572" y="4380906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5" name="Gerader Verbinder 17">
            <a:extLst>
              <a:ext uri="{FF2B5EF4-FFF2-40B4-BE49-F238E27FC236}">
                <a16:creationId xmlns:a16="http://schemas.microsoft.com/office/drawing/2014/main" id="{8FCC9CA1-2A1F-473A-ADE5-00C316112BEE}"/>
              </a:ext>
            </a:extLst>
          </p:cNvPr>
          <p:cNvCxnSpPr>
            <a:cxnSpLocks/>
          </p:cNvCxnSpPr>
          <p:nvPr/>
        </p:nvCxnSpPr>
        <p:spPr>
          <a:xfrm>
            <a:off x="1903959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18">
            <a:extLst>
              <a:ext uri="{FF2B5EF4-FFF2-40B4-BE49-F238E27FC236}">
                <a16:creationId xmlns:a16="http://schemas.microsoft.com/office/drawing/2014/main" id="{258B92B0-D95F-46CA-81A8-BC66D3935E5A}"/>
              </a:ext>
            </a:extLst>
          </p:cNvPr>
          <p:cNvCxnSpPr>
            <a:cxnSpLocks/>
          </p:cNvCxnSpPr>
          <p:nvPr/>
        </p:nvCxnSpPr>
        <p:spPr>
          <a:xfrm>
            <a:off x="2330040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19">
            <a:extLst>
              <a:ext uri="{FF2B5EF4-FFF2-40B4-BE49-F238E27FC236}">
                <a16:creationId xmlns:a16="http://schemas.microsoft.com/office/drawing/2014/main" id="{045600C7-ED41-4460-9553-9792720E8CB0}"/>
              </a:ext>
            </a:extLst>
          </p:cNvPr>
          <p:cNvCxnSpPr>
            <a:cxnSpLocks/>
          </p:cNvCxnSpPr>
          <p:nvPr/>
        </p:nvCxnSpPr>
        <p:spPr>
          <a:xfrm>
            <a:off x="1490003" y="368817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20">
            <a:extLst>
              <a:ext uri="{FF2B5EF4-FFF2-40B4-BE49-F238E27FC236}">
                <a16:creationId xmlns:a16="http://schemas.microsoft.com/office/drawing/2014/main" id="{2C45E925-8E83-47BD-9DF1-4AA68713FAE4}"/>
              </a:ext>
            </a:extLst>
          </p:cNvPr>
          <p:cNvCxnSpPr>
            <a:cxnSpLocks/>
          </p:cNvCxnSpPr>
          <p:nvPr/>
        </p:nvCxnSpPr>
        <p:spPr>
          <a:xfrm>
            <a:off x="1490003" y="411601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17">
            <a:extLst>
              <a:ext uri="{FF2B5EF4-FFF2-40B4-BE49-F238E27FC236}">
                <a16:creationId xmlns:a16="http://schemas.microsoft.com/office/drawing/2014/main" id="{0F7F8935-BB9D-4412-8616-932D7613AA41}"/>
              </a:ext>
            </a:extLst>
          </p:cNvPr>
          <p:cNvCxnSpPr>
            <a:cxnSpLocks/>
          </p:cNvCxnSpPr>
          <p:nvPr/>
        </p:nvCxnSpPr>
        <p:spPr>
          <a:xfrm>
            <a:off x="3327375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18">
            <a:extLst>
              <a:ext uri="{FF2B5EF4-FFF2-40B4-BE49-F238E27FC236}">
                <a16:creationId xmlns:a16="http://schemas.microsoft.com/office/drawing/2014/main" id="{64362855-CE6C-4038-861E-8C0777B69D4F}"/>
              </a:ext>
            </a:extLst>
          </p:cNvPr>
          <p:cNvCxnSpPr>
            <a:cxnSpLocks/>
          </p:cNvCxnSpPr>
          <p:nvPr/>
        </p:nvCxnSpPr>
        <p:spPr>
          <a:xfrm>
            <a:off x="3753456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19">
            <a:extLst>
              <a:ext uri="{FF2B5EF4-FFF2-40B4-BE49-F238E27FC236}">
                <a16:creationId xmlns:a16="http://schemas.microsoft.com/office/drawing/2014/main" id="{62271103-EBA2-4889-BA2D-E926E7239163}"/>
              </a:ext>
            </a:extLst>
          </p:cNvPr>
          <p:cNvCxnSpPr>
            <a:cxnSpLocks/>
          </p:cNvCxnSpPr>
          <p:nvPr/>
        </p:nvCxnSpPr>
        <p:spPr>
          <a:xfrm>
            <a:off x="2913419" y="3977792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20">
            <a:extLst>
              <a:ext uri="{FF2B5EF4-FFF2-40B4-BE49-F238E27FC236}">
                <a16:creationId xmlns:a16="http://schemas.microsoft.com/office/drawing/2014/main" id="{FD80FDAE-B742-4E8D-A9CC-B78F4F0CEF3D}"/>
              </a:ext>
            </a:extLst>
          </p:cNvPr>
          <p:cNvCxnSpPr>
            <a:cxnSpLocks/>
          </p:cNvCxnSpPr>
          <p:nvPr/>
        </p:nvCxnSpPr>
        <p:spPr>
          <a:xfrm>
            <a:off x="2913419" y="4405629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17">
            <a:extLst>
              <a:ext uri="{FF2B5EF4-FFF2-40B4-BE49-F238E27FC236}">
                <a16:creationId xmlns:a16="http://schemas.microsoft.com/office/drawing/2014/main" id="{D1FBDE34-CE07-47F4-A5EF-F9E8036831F3}"/>
              </a:ext>
            </a:extLst>
          </p:cNvPr>
          <p:cNvCxnSpPr>
            <a:cxnSpLocks/>
          </p:cNvCxnSpPr>
          <p:nvPr/>
        </p:nvCxnSpPr>
        <p:spPr>
          <a:xfrm>
            <a:off x="4740743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18">
            <a:extLst>
              <a:ext uri="{FF2B5EF4-FFF2-40B4-BE49-F238E27FC236}">
                <a16:creationId xmlns:a16="http://schemas.microsoft.com/office/drawing/2014/main" id="{8F35545E-AE6A-40E0-A863-797C20417C19}"/>
              </a:ext>
            </a:extLst>
          </p:cNvPr>
          <p:cNvCxnSpPr>
            <a:cxnSpLocks/>
          </p:cNvCxnSpPr>
          <p:nvPr/>
        </p:nvCxnSpPr>
        <p:spPr>
          <a:xfrm>
            <a:off x="5166824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19">
            <a:extLst>
              <a:ext uri="{FF2B5EF4-FFF2-40B4-BE49-F238E27FC236}">
                <a16:creationId xmlns:a16="http://schemas.microsoft.com/office/drawing/2014/main" id="{17512A2F-B632-4CB3-AD17-E803B77A3ED6}"/>
              </a:ext>
            </a:extLst>
          </p:cNvPr>
          <p:cNvCxnSpPr>
            <a:cxnSpLocks/>
          </p:cNvCxnSpPr>
          <p:nvPr/>
        </p:nvCxnSpPr>
        <p:spPr>
          <a:xfrm>
            <a:off x="4326787" y="426115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20">
            <a:extLst>
              <a:ext uri="{FF2B5EF4-FFF2-40B4-BE49-F238E27FC236}">
                <a16:creationId xmlns:a16="http://schemas.microsoft.com/office/drawing/2014/main" id="{4BA97223-329D-42AE-96E3-0DE1824C2244}"/>
              </a:ext>
            </a:extLst>
          </p:cNvPr>
          <p:cNvCxnSpPr>
            <a:cxnSpLocks/>
          </p:cNvCxnSpPr>
          <p:nvPr/>
        </p:nvCxnSpPr>
        <p:spPr>
          <a:xfrm>
            <a:off x="4326787" y="468899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17">
            <a:extLst>
              <a:ext uri="{FF2B5EF4-FFF2-40B4-BE49-F238E27FC236}">
                <a16:creationId xmlns:a16="http://schemas.microsoft.com/office/drawing/2014/main" id="{62D84D06-F4AA-4EDD-BC69-42D581C4732C}"/>
              </a:ext>
            </a:extLst>
          </p:cNvPr>
          <p:cNvCxnSpPr>
            <a:cxnSpLocks/>
          </p:cNvCxnSpPr>
          <p:nvPr/>
        </p:nvCxnSpPr>
        <p:spPr>
          <a:xfrm>
            <a:off x="6139181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18">
            <a:extLst>
              <a:ext uri="{FF2B5EF4-FFF2-40B4-BE49-F238E27FC236}">
                <a16:creationId xmlns:a16="http://schemas.microsoft.com/office/drawing/2014/main" id="{F1836907-8610-4062-8320-58042459D7EC}"/>
              </a:ext>
            </a:extLst>
          </p:cNvPr>
          <p:cNvCxnSpPr>
            <a:cxnSpLocks/>
          </p:cNvCxnSpPr>
          <p:nvPr/>
        </p:nvCxnSpPr>
        <p:spPr>
          <a:xfrm>
            <a:off x="6565262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19">
            <a:extLst>
              <a:ext uri="{FF2B5EF4-FFF2-40B4-BE49-F238E27FC236}">
                <a16:creationId xmlns:a16="http://schemas.microsoft.com/office/drawing/2014/main" id="{6919B838-6F54-4F6D-B077-89C1BB2A474D}"/>
              </a:ext>
            </a:extLst>
          </p:cNvPr>
          <p:cNvCxnSpPr>
            <a:cxnSpLocks/>
          </p:cNvCxnSpPr>
          <p:nvPr/>
        </p:nvCxnSpPr>
        <p:spPr>
          <a:xfrm>
            <a:off x="5725225" y="4530907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20">
            <a:extLst>
              <a:ext uri="{FF2B5EF4-FFF2-40B4-BE49-F238E27FC236}">
                <a16:creationId xmlns:a16="http://schemas.microsoft.com/office/drawing/2014/main" id="{F3658279-DFFA-4B1C-8DAA-DA6FCAA64A44}"/>
              </a:ext>
            </a:extLst>
          </p:cNvPr>
          <p:cNvCxnSpPr>
            <a:cxnSpLocks/>
          </p:cNvCxnSpPr>
          <p:nvPr/>
        </p:nvCxnSpPr>
        <p:spPr>
          <a:xfrm>
            <a:off x="5725225" y="4958744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r Verbinder 17">
            <a:extLst>
              <a:ext uri="{FF2B5EF4-FFF2-40B4-BE49-F238E27FC236}">
                <a16:creationId xmlns:a16="http://schemas.microsoft.com/office/drawing/2014/main" id="{79D8E291-3BD8-4FDF-9C8F-80065C8C3939}"/>
              </a:ext>
            </a:extLst>
          </p:cNvPr>
          <p:cNvCxnSpPr>
            <a:cxnSpLocks/>
          </p:cNvCxnSpPr>
          <p:nvPr/>
        </p:nvCxnSpPr>
        <p:spPr>
          <a:xfrm>
            <a:off x="7565829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18">
            <a:extLst>
              <a:ext uri="{FF2B5EF4-FFF2-40B4-BE49-F238E27FC236}">
                <a16:creationId xmlns:a16="http://schemas.microsoft.com/office/drawing/2014/main" id="{D8AE1C46-6E4C-4B8B-A96E-8FF2CBE14289}"/>
              </a:ext>
            </a:extLst>
          </p:cNvPr>
          <p:cNvCxnSpPr>
            <a:cxnSpLocks/>
          </p:cNvCxnSpPr>
          <p:nvPr/>
        </p:nvCxnSpPr>
        <p:spPr>
          <a:xfrm>
            <a:off x="7991910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19">
            <a:extLst>
              <a:ext uri="{FF2B5EF4-FFF2-40B4-BE49-F238E27FC236}">
                <a16:creationId xmlns:a16="http://schemas.microsoft.com/office/drawing/2014/main" id="{834FD95A-486E-49A3-A35C-332D13372B07}"/>
              </a:ext>
            </a:extLst>
          </p:cNvPr>
          <p:cNvCxnSpPr>
            <a:cxnSpLocks/>
          </p:cNvCxnSpPr>
          <p:nvPr/>
        </p:nvCxnSpPr>
        <p:spPr>
          <a:xfrm>
            <a:off x="7151873" y="4806093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20">
            <a:extLst>
              <a:ext uri="{FF2B5EF4-FFF2-40B4-BE49-F238E27FC236}">
                <a16:creationId xmlns:a16="http://schemas.microsoft.com/office/drawing/2014/main" id="{AEB13BF8-C6D8-4782-82D6-EAAD059803FE}"/>
              </a:ext>
            </a:extLst>
          </p:cNvPr>
          <p:cNvCxnSpPr>
            <a:cxnSpLocks/>
          </p:cNvCxnSpPr>
          <p:nvPr/>
        </p:nvCxnSpPr>
        <p:spPr>
          <a:xfrm>
            <a:off x="7151873" y="5233930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51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Zahlen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“7” und manche </a:t>
            </a:r>
            <a:r>
              <a:rPr lang="en-GB" sz="2200" dirty="0" err="1"/>
              <a:t>eine</a:t>
            </a:r>
            <a:r>
              <a:rPr lang="en-GB" sz="2200" dirty="0"/>
              <a:t> “8”. </a:t>
            </a:r>
            <a:r>
              <a:rPr lang="en-GB" sz="2200" dirty="0" err="1"/>
              <a:t>Zählen</a:t>
            </a:r>
            <a:r>
              <a:rPr lang="en-GB" sz="2200" dirty="0"/>
              <a:t> Sie </a:t>
            </a:r>
            <a:r>
              <a:rPr lang="en-GB" sz="2200" dirty="0" err="1"/>
              <a:t>weiterhin</a:t>
            </a:r>
            <a:r>
              <a:rPr lang="en-GB" sz="2200" dirty="0"/>
              <a:t> ,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häufig</a:t>
            </a:r>
            <a:r>
              <a:rPr lang="en-GB" sz="2200" dirty="0"/>
              <a:t> “7” </a:t>
            </a:r>
            <a:r>
              <a:rPr lang="en-GB" sz="2200" dirty="0" err="1"/>
              <a:t>aufgetreten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200" b="1" dirty="0" err="1"/>
              <a:t>rechte</a:t>
            </a:r>
            <a:r>
              <a:rPr lang="en-GB" sz="2200" dirty="0"/>
              <a:t> Taste “M”,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b="1" dirty="0"/>
              <a:t>“7”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 und die </a:t>
            </a:r>
            <a:r>
              <a:rPr lang="en-GB" sz="2200" b="1" dirty="0" err="1"/>
              <a:t>linke</a:t>
            </a:r>
            <a:r>
              <a:rPr lang="en-GB" sz="2200" dirty="0"/>
              <a:t> Taste “C”,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b="1" dirty="0"/>
              <a:t>“8”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. </a:t>
            </a: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“7”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3521B-CBB9-4B58-B004-866624F0259A}"/>
              </a:ext>
            </a:extLst>
          </p:cNvPr>
          <p:cNvSpPr txBox="1"/>
          <p:nvPr/>
        </p:nvSpPr>
        <p:spPr>
          <a:xfrm>
            <a:off x="1490003" y="294963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“8” -&gt; links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6F72A-C47A-4948-B6B1-C1552C928186}"/>
              </a:ext>
            </a:extLst>
          </p:cNvPr>
          <p:cNvSpPr txBox="1"/>
          <p:nvPr/>
        </p:nvSpPr>
        <p:spPr>
          <a:xfrm>
            <a:off x="2908395" y="321476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“8” -&gt; links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D066B-2ED3-4D5D-8925-AE23D5A17B20}"/>
              </a:ext>
            </a:extLst>
          </p:cNvPr>
          <p:cNvSpPr txBox="1"/>
          <p:nvPr/>
        </p:nvSpPr>
        <p:spPr>
          <a:xfrm>
            <a:off x="4326787" y="347989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“7”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8A863-FC92-438B-A2F7-CAA397D9DC63}"/>
              </a:ext>
            </a:extLst>
          </p:cNvPr>
          <p:cNvSpPr txBox="1"/>
          <p:nvPr/>
        </p:nvSpPr>
        <p:spPr>
          <a:xfrm>
            <a:off x="7140054" y="4044868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“7”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EAE07-674D-40EF-A494-3E9ADF1065D2}"/>
              </a:ext>
            </a:extLst>
          </p:cNvPr>
          <p:cNvSpPr txBox="1"/>
          <p:nvPr/>
        </p:nvSpPr>
        <p:spPr>
          <a:xfrm>
            <a:off x="5698609" y="3773267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“8” -&gt; links</a:t>
            </a:r>
          </a:p>
        </p:txBody>
      </p:sp>
      <p:sp>
        <p:nvSpPr>
          <p:cNvPr id="31" name="Rechteck 16">
            <a:extLst>
              <a:ext uri="{FF2B5EF4-FFF2-40B4-BE49-F238E27FC236}">
                <a16:creationId xmlns:a16="http://schemas.microsoft.com/office/drawing/2014/main" id="{63CC5F48-A447-4B7F-9541-14E49613F314}"/>
              </a:ext>
            </a:extLst>
          </p:cNvPr>
          <p:cNvSpPr/>
          <p:nvPr/>
        </p:nvSpPr>
        <p:spPr>
          <a:xfrm>
            <a:off x="1490003" y="3287561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Rechteck 16">
            <a:extLst>
              <a:ext uri="{FF2B5EF4-FFF2-40B4-BE49-F238E27FC236}">
                <a16:creationId xmlns:a16="http://schemas.microsoft.com/office/drawing/2014/main" id="{C093C49A-6D7D-4EA3-AD58-4C1EE7675310}"/>
              </a:ext>
            </a:extLst>
          </p:cNvPr>
          <p:cNvSpPr/>
          <p:nvPr/>
        </p:nvSpPr>
        <p:spPr>
          <a:xfrm>
            <a:off x="4326787" y="3834233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16">
            <a:extLst>
              <a:ext uri="{FF2B5EF4-FFF2-40B4-BE49-F238E27FC236}">
                <a16:creationId xmlns:a16="http://schemas.microsoft.com/office/drawing/2014/main" id="{AD93F5FA-83A9-425A-B82C-28B70E7248C9}"/>
              </a:ext>
            </a:extLst>
          </p:cNvPr>
          <p:cNvSpPr/>
          <p:nvPr/>
        </p:nvSpPr>
        <p:spPr>
          <a:xfrm>
            <a:off x="2908395" y="3560897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 16">
            <a:extLst>
              <a:ext uri="{FF2B5EF4-FFF2-40B4-BE49-F238E27FC236}">
                <a16:creationId xmlns:a16="http://schemas.microsoft.com/office/drawing/2014/main" id="{10D1B706-C12B-4B94-A226-C2B5A403F12D}"/>
              </a:ext>
            </a:extLst>
          </p:cNvPr>
          <p:cNvSpPr/>
          <p:nvPr/>
        </p:nvSpPr>
        <p:spPr>
          <a:xfrm>
            <a:off x="5745179" y="4107569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Rechteck 16">
            <a:extLst>
              <a:ext uri="{FF2B5EF4-FFF2-40B4-BE49-F238E27FC236}">
                <a16:creationId xmlns:a16="http://schemas.microsoft.com/office/drawing/2014/main" id="{9DE201C6-0675-4E37-A346-BDDECFE4E0D0}"/>
              </a:ext>
            </a:extLst>
          </p:cNvPr>
          <p:cNvSpPr/>
          <p:nvPr/>
        </p:nvSpPr>
        <p:spPr>
          <a:xfrm>
            <a:off x="7163572" y="4380906"/>
            <a:ext cx="1246939" cy="126000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5" name="Gerader Verbinder 17">
            <a:extLst>
              <a:ext uri="{FF2B5EF4-FFF2-40B4-BE49-F238E27FC236}">
                <a16:creationId xmlns:a16="http://schemas.microsoft.com/office/drawing/2014/main" id="{8FCC9CA1-2A1F-473A-ADE5-00C316112BEE}"/>
              </a:ext>
            </a:extLst>
          </p:cNvPr>
          <p:cNvCxnSpPr>
            <a:cxnSpLocks/>
          </p:cNvCxnSpPr>
          <p:nvPr/>
        </p:nvCxnSpPr>
        <p:spPr>
          <a:xfrm>
            <a:off x="1903959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18">
            <a:extLst>
              <a:ext uri="{FF2B5EF4-FFF2-40B4-BE49-F238E27FC236}">
                <a16:creationId xmlns:a16="http://schemas.microsoft.com/office/drawing/2014/main" id="{258B92B0-D95F-46CA-81A8-BC66D3935E5A}"/>
              </a:ext>
            </a:extLst>
          </p:cNvPr>
          <p:cNvCxnSpPr>
            <a:cxnSpLocks/>
          </p:cNvCxnSpPr>
          <p:nvPr/>
        </p:nvCxnSpPr>
        <p:spPr>
          <a:xfrm>
            <a:off x="2330040" y="327328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19">
            <a:extLst>
              <a:ext uri="{FF2B5EF4-FFF2-40B4-BE49-F238E27FC236}">
                <a16:creationId xmlns:a16="http://schemas.microsoft.com/office/drawing/2014/main" id="{045600C7-ED41-4460-9553-9792720E8CB0}"/>
              </a:ext>
            </a:extLst>
          </p:cNvPr>
          <p:cNvCxnSpPr>
            <a:cxnSpLocks/>
          </p:cNvCxnSpPr>
          <p:nvPr/>
        </p:nvCxnSpPr>
        <p:spPr>
          <a:xfrm>
            <a:off x="1490003" y="368817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20">
            <a:extLst>
              <a:ext uri="{FF2B5EF4-FFF2-40B4-BE49-F238E27FC236}">
                <a16:creationId xmlns:a16="http://schemas.microsoft.com/office/drawing/2014/main" id="{2C45E925-8E83-47BD-9DF1-4AA68713FAE4}"/>
              </a:ext>
            </a:extLst>
          </p:cNvPr>
          <p:cNvCxnSpPr>
            <a:cxnSpLocks/>
          </p:cNvCxnSpPr>
          <p:nvPr/>
        </p:nvCxnSpPr>
        <p:spPr>
          <a:xfrm>
            <a:off x="1490003" y="411601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Gerader Verbinder 17">
            <a:extLst>
              <a:ext uri="{FF2B5EF4-FFF2-40B4-BE49-F238E27FC236}">
                <a16:creationId xmlns:a16="http://schemas.microsoft.com/office/drawing/2014/main" id="{0F7F8935-BB9D-4412-8616-932D7613AA41}"/>
              </a:ext>
            </a:extLst>
          </p:cNvPr>
          <p:cNvCxnSpPr>
            <a:cxnSpLocks/>
          </p:cNvCxnSpPr>
          <p:nvPr/>
        </p:nvCxnSpPr>
        <p:spPr>
          <a:xfrm>
            <a:off x="3327375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18">
            <a:extLst>
              <a:ext uri="{FF2B5EF4-FFF2-40B4-BE49-F238E27FC236}">
                <a16:creationId xmlns:a16="http://schemas.microsoft.com/office/drawing/2014/main" id="{64362855-CE6C-4038-861E-8C0777B69D4F}"/>
              </a:ext>
            </a:extLst>
          </p:cNvPr>
          <p:cNvCxnSpPr>
            <a:cxnSpLocks/>
          </p:cNvCxnSpPr>
          <p:nvPr/>
        </p:nvCxnSpPr>
        <p:spPr>
          <a:xfrm>
            <a:off x="3753456" y="3562900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19">
            <a:extLst>
              <a:ext uri="{FF2B5EF4-FFF2-40B4-BE49-F238E27FC236}">
                <a16:creationId xmlns:a16="http://schemas.microsoft.com/office/drawing/2014/main" id="{62271103-EBA2-4889-BA2D-E926E7239163}"/>
              </a:ext>
            </a:extLst>
          </p:cNvPr>
          <p:cNvCxnSpPr>
            <a:cxnSpLocks/>
          </p:cNvCxnSpPr>
          <p:nvPr/>
        </p:nvCxnSpPr>
        <p:spPr>
          <a:xfrm>
            <a:off x="2913419" y="3977792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Gerader Verbinder 20">
            <a:extLst>
              <a:ext uri="{FF2B5EF4-FFF2-40B4-BE49-F238E27FC236}">
                <a16:creationId xmlns:a16="http://schemas.microsoft.com/office/drawing/2014/main" id="{FD80FDAE-B742-4E8D-A9CC-B78F4F0CEF3D}"/>
              </a:ext>
            </a:extLst>
          </p:cNvPr>
          <p:cNvCxnSpPr>
            <a:cxnSpLocks/>
          </p:cNvCxnSpPr>
          <p:nvPr/>
        </p:nvCxnSpPr>
        <p:spPr>
          <a:xfrm>
            <a:off x="2913419" y="4405629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Gerader Verbinder 17">
            <a:extLst>
              <a:ext uri="{FF2B5EF4-FFF2-40B4-BE49-F238E27FC236}">
                <a16:creationId xmlns:a16="http://schemas.microsoft.com/office/drawing/2014/main" id="{D1FBDE34-CE07-47F4-A5EF-F9E8036831F3}"/>
              </a:ext>
            </a:extLst>
          </p:cNvPr>
          <p:cNvCxnSpPr>
            <a:cxnSpLocks/>
          </p:cNvCxnSpPr>
          <p:nvPr/>
        </p:nvCxnSpPr>
        <p:spPr>
          <a:xfrm>
            <a:off x="4740743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r Verbinder 18">
            <a:extLst>
              <a:ext uri="{FF2B5EF4-FFF2-40B4-BE49-F238E27FC236}">
                <a16:creationId xmlns:a16="http://schemas.microsoft.com/office/drawing/2014/main" id="{8F35545E-AE6A-40E0-A863-797C20417C19}"/>
              </a:ext>
            </a:extLst>
          </p:cNvPr>
          <p:cNvCxnSpPr>
            <a:cxnSpLocks/>
          </p:cNvCxnSpPr>
          <p:nvPr/>
        </p:nvCxnSpPr>
        <p:spPr>
          <a:xfrm>
            <a:off x="5166824" y="3846266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r Verbinder 19">
            <a:extLst>
              <a:ext uri="{FF2B5EF4-FFF2-40B4-BE49-F238E27FC236}">
                <a16:creationId xmlns:a16="http://schemas.microsoft.com/office/drawing/2014/main" id="{17512A2F-B632-4CB3-AD17-E803B77A3ED6}"/>
              </a:ext>
            </a:extLst>
          </p:cNvPr>
          <p:cNvCxnSpPr>
            <a:cxnSpLocks/>
          </p:cNvCxnSpPr>
          <p:nvPr/>
        </p:nvCxnSpPr>
        <p:spPr>
          <a:xfrm>
            <a:off x="4326787" y="4261158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r Verbinder 20">
            <a:extLst>
              <a:ext uri="{FF2B5EF4-FFF2-40B4-BE49-F238E27FC236}">
                <a16:creationId xmlns:a16="http://schemas.microsoft.com/office/drawing/2014/main" id="{4BA97223-329D-42AE-96E3-0DE1824C2244}"/>
              </a:ext>
            </a:extLst>
          </p:cNvPr>
          <p:cNvCxnSpPr>
            <a:cxnSpLocks/>
          </p:cNvCxnSpPr>
          <p:nvPr/>
        </p:nvCxnSpPr>
        <p:spPr>
          <a:xfrm>
            <a:off x="4326787" y="4688995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Gerader Verbinder 17">
            <a:extLst>
              <a:ext uri="{FF2B5EF4-FFF2-40B4-BE49-F238E27FC236}">
                <a16:creationId xmlns:a16="http://schemas.microsoft.com/office/drawing/2014/main" id="{62D84D06-F4AA-4EDD-BC69-42D581C4732C}"/>
              </a:ext>
            </a:extLst>
          </p:cNvPr>
          <p:cNvCxnSpPr>
            <a:cxnSpLocks/>
          </p:cNvCxnSpPr>
          <p:nvPr/>
        </p:nvCxnSpPr>
        <p:spPr>
          <a:xfrm>
            <a:off x="6139181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18">
            <a:extLst>
              <a:ext uri="{FF2B5EF4-FFF2-40B4-BE49-F238E27FC236}">
                <a16:creationId xmlns:a16="http://schemas.microsoft.com/office/drawing/2014/main" id="{F1836907-8610-4062-8320-58042459D7EC}"/>
              </a:ext>
            </a:extLst>
          </p:cNvPr>
          <p:cNvCxnSpPr>
            <a:cxnSpLocks/>
          </p:cNvCxnSpPr>
          <p:nvPr/>
        </p:nvCxnSpPr>
        <p:spPr>
          <a:xfrm>
            <a:off x="6565262" y="4116015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19">
            <a:extLst>
              <a:ext uri="{FF2B5EF4-FFF2-40B4-BE49-F238E27FC236}">
                <a16:creationId xmlns:a16="http://schemas.microsoft.com/office/drawing/2014/main" id="{6919B838-6F54-4F6D-B077-89C1BB2A474D}"/>
              </a:ext>
            </a:extLst>
          </p:cNvPr>
          <p:cNvCxnSpPr>
            <a:cxnSpLocks/>
          </p:cNvCxnSpPr>
          <p:nvPr/>
        </p:nvCxnSpPr>
        <p:spPr>
          <a:xfrm>
            <a:off x="5725225" y="4530907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20">
            <a:extLst>
              <a:ext uri="{FF2B5EF4-FFF2-40B4-BE49-F238E27FC236}">
                <a16:creationId xmlns:a16="http://schemas.microsoft.com/office/drawing/2014/main" id="{F3658279-DFFA-4B1C-8DAA-DA6FCAA64A44}"/>
              </a:ext>
            </a:extLst>
          </p:cNvPr>
          <p:cNvCxnSpPr>
            <a:cxnSpLocks/>
          </p:cNvCxnSpPr>
          <p:nvPr/>
        </p:nvCxnSpPr>
        <p:spPr>
          <a:xfrm>
            <a:off x="5725225" y="4958744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Gerader Verbinder 17">
            <a:extLst>
              <a:ext uri="{FF2B5EF4-FFF2-40B4-BE49-F238E27FC236}">
                <a16:creationId xmlns:a16="http://schemas.microsoft.com/office/drawing/2014/main" id="{79D8E291-3BD8-4FDF-9C8F-80065C8C3939}"/>
              </a:ext>
            </a:extLst>
          </p:cNvPr>
          <p:cNvCxnSpPr>
            <a:cxnSpLocks/>
          </p:cNvCxnSpPr>
          <p:nvPr/>
        </p:nvCxnSpPr>
        <p:spPr>
          <a:xfrm>
            <a:off x="7565829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Gerader Verbinder 18">
            <a:extLst>
              <a:ext uri="{FF2B5EF4-FFF2-40B4-BE49-F238E27FC236}">
                <a16:creationId xmlns:a16="http://schemas.microsoft.com/office/drawing/2014/main" id="{D8AE1C46-6E4C-4B8B-A96E-8FF2CBE14289}"/>
              </a:ext>
            </a:extLst>
          </p:cNvPr>
          <p:cNvCxnSpPr>
            <a:cxnSpLocks/>
          </p:cNvCxnSpPr>
          <p:nvPr/>
        </p:nvCxnSpPr>
        <p:spPr>
          <a:xfrm>
            <a:off x="7991910" y="4391201"/>
            <a:ext cx="0" cy="12600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r Verbinder 19">
            <a:extLst>
              <a:ext uri="{FF2B5EF4-FFF2-40B4-BE49-F238E27FC236}">
                <a16:creationId xmlns:a16="http://schemas.microsoft.com/office/drawing/2014/main" id="{834FD95A-486E-49A3-A35C-332D13372B07}"/>
              </a:ext>
            </a:extLst>
          </p:cNvPr>
          <p:cNvCxnSpPr>
            <a:cxnSpLocks/>
          </p:cNvCxnSpPr>
          <p:nvPr/>
        </p:nvCxnSpPr>
        <p:spPr>
          <a:xfrm>
            <a:off x="7151873" y="4806093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r Verbinder 20">
            <a:extLst>
              <a:ext uri="{FF2B5EF4-FFF2-40B4-BE49-F238E27FC236}">
                <a16:creationId xmlns:a16="http://schemas.microsoft.com/office/drawing/2014/main" id="{AEB13BF8-C6D8-4782-82D6-EAAD059803FE}"/>
              </a:ext>
            </a:extLst>
          </p:cNvPr>
          <p:cNvCxnSpPr>
            <a:cxnSpLocks/>
          </p:cNvCxnSpPr>
          <p:nvPr/>
        </p:nvCxnSpPr>
        <p:spPr>
          <a:xfrm>
            <a:off x="7151873" y="5233930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5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408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</dc:creator>
  <cp:lastModifiedBy>Lesche, Sven</cp:lastModifiedBy>
  <cp:revision>110</cp:revision>
  <dcterms:created xsi:type="dcterms:W3CDTF">2024-12-12T09:45:46Z</dcterms:created>
  <dcterms:modified xsi:type="dcterms:W3CDTF">2025-04-30T13:24:57Z</dcterms:modified>
</cp:coreProperties>
</file>