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82" r:id="rId4"/>
    <p:sldId id="256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struction" id="{C4958057-B81F-4C13-81AB-0065D6E0EF25}">
          <p14:sldIdLst>
            <p14:sldId id="262"/>
            <p14:sldId id="277"/>
            <p14:sldId id="282"/>
            <p14:sldId id="256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08080"/>
    <a:srgbClr val="A0A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6FF-3553-4ADA-A7F8-B852E2BB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477F-E6F5-450F-A108-F7869554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E83-6373-4350-A822-A8CCD3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D7BB-A61C-4097-9E82-27779C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C65F-B1F1-47E0-B63C-887D37E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0DA-0008-4879-8080-6255B1F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2C3F-0C40-4CBE-A7AE-CE41F17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82F0-1B82-4D9F-82CA-7D1A244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8BA1-A690-4F34-808F-ED31C75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66F-67AF-4545-8838-1D449C15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E7A4-7BCE-4C84-ACEF-01ADB8BA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E587-7D72-4F80-975A-9BCB75C0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C268-89F0-4719-ACCE-C93BA87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CF-1D0B-4753-954D-9FFD69C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698-71F8-446B-B40A-5BAE8F5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767-F841-4B73-B920-1B8C9C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0E-4116-4CFC-951E-ED55165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A30-47AC-41BF-83D6-0EFEA19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5F6-146E-44FF-9235-4B9AB6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7B-7B81-4209-A10F-95A21F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655-F307-4A1E-A3C6-1AD84B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586F-23E5-4538-9267-E25ADE63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624B-48E4-4C9D-8380-236D76F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100-E96F-4FBB-84A2-8D07C4D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5386-C650-42A9-BC3F-65123F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B90-287F-4419-A830-43E68456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C5E-79FE-4145-A647-80BBB6C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A733-4BEE-424B-AC9C-E775A44E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BA93-4165-44EF-82D0-4031C66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A89-BA64-47A0-A0AA-17FA939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89BC-2D84-492A-819D-4437DA6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5B7-E960-45FD-B224-A2E95E4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5A9-CE31-4FE8-BE05-9692263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BBB7-355A-44E0-8151-1E2A7F9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E4D0-FB28-473D-B1A3-362261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3F19-1A2F-4A62-AB04-7A377E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2CCEF-1785-4F03-840D-7D5FED7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050A7-736D-47D3-A330-FD7133D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BD33-B9E4-4B2B-A673-B16FC5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B1-59B4-48A3-B2E5-D3BA8CE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2CF3-326E-4DAB-8BB5-6A762D7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8F90-246E-4C88-8E50-7111424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1374-5F61-44A3-A4DF-392DAB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BA12-F074-40CA-BD35-3F024F67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3AD1-3E71-4DC0-8E2D-0719A32A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C577-BDF3-4927-9FC2-D59618A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86B-5C7F-4743-85F0-34868F8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D47-CA01-49EB-ABD1-5EF0183E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442B-9667-43F5-BD79-15467AFA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B236-EAD7-4EE5-9D95-7D4419D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B4F4-E616-471E-B72D-B8D0BB8C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1B84-C98B-4BE8-8121-3BF3D3B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7E3-670A-4635-B07B-00225CB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89E7-8562-4CB3-9E2F-A30AF0E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FE0-B4BB-4E64-84AD-5A1DB1C0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A92-3DDE-4B6B-828B-E21ECCC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D7D0-A622-4741-B180-864351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52C8-B5D2-461C-8E3F-9BF79C7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9CDD-020C-4CA1-B9DD-8F6BC10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366F-2AA3-4A30-9E4B-FF711A9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174D-67F1-4313-B5DB-FFA4AA0C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F653-A36E-41A2-ABC8-ECA834B6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EB-B623-4DE7-AB0F-A96F7F08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</a:t>
            </a:r>
            <a:r>
              <a:rPr lang="en-GB" sz="2200" dirty="0" err="1"/>
              <a:t>diesen</a:t>
            </a:r>
            <a:r>
              <a:rPr lang="en-GB" sz="2200" dirty="0"/>
              <a:t> Block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Machen Sie gerne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kurze</a:t>
            </a:r>
            <a:r>
              <a:rPr lang="en-GB" sz="2200" dirty="0"/>
              <a:t> Pause. 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“M”, um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nächsten</a:t>
            </a:r>
            <a:r>
              <a:rPr lang="en-GB" sz="2200" dirty="0"/>
              <a:t> Block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beginnen</a:t>
            </a:r>
            <a:r>
              <a:rPr lang="en-GB" sz="22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962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Willkommen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Vielen Dank für Ihre Teilnahme an dieser Studie!</a:t>
            </a:r>
          </a:p>
          <a:p>
            <a:r>
              <a:rPr lang="de-DE" sz="2200" dirty="0"/>
              <a:t>Dieser Teil des Experiments wird ca. 10 Minuten dauern.</a:t>
            </a:r>
          </a:p>
          <a:p>
            <a:endParaRPr lang="de-DE" sz="2200" dirty="0"/>
          </a:p>
          <a:p>
            <a:r>
              <a:rPr lang="de-DE" sz="2200" dirty="0"/>
              <a:t>Klicken Sie „M“, um fortzufahren.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4159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94-887B-4426-8163-88B7F51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1E93-F7C4-4617-A3A6-A76A9902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17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</a:t>
            </a:r>
            <a:r>
              <a:rPr lang="en-GB" sz="2200" dirty="0" err="1"/>
              <a:t>Zählen</a:t>
            </a:r>
            <a:r>
              <a:rPr lang="en-GB" sz="2200" dirty="0"/>
              <a:t> Sie,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“X”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 um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üben</a:t>
            </a:r>
            <a:r>
              <a:rPr lang="en-GB" sz="2200" dirty="0"/>
              <a:t>.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98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die </a:t>
            </a:r>
            <a:r>
              <a:rPr lang="en-GB" sz="2200" dirty="0" err="1"/>
              <a:t>Anzahl</a:t>
            </a:r>
            <a:r>
              <a:rPr lang="en-GB" sz="2200" dirty="0"/>
              <a:t> von “X”.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“X”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“O”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links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</a:t>
            </a:r>
            <a:r>
              <a:rPr lang="en-GB" b="1" dirty="0" err="1"/>
              <a:t>rechts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85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die </a:t>
            </a:r>
            <a:r>
              <a:rPr lang="en-GB" sz="2200" dirty="0" err="1"/>
              <a:t>Anzahl</a:t>
            </a:r>
            <a:r>
              <a:rPr lang="en-GB" sz="2200" dirty="0"/>
              <a:t> von “X”.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4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“X”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“O”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links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links</a:t>
            </a:r>
          </a:p>
        </p:txBody>
      </p:sp>
    </p:spTree>
    <p:extLst>
      <p:ext uri="{BB962C8B-B14F-4D97-AF65-F5344CB8AC3E}">
        <p14:creationId xmlns:p14="http://schemas.microsoft.com/office/powerpoint/2010/main" val="227326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375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Sven</cp:lastModifiedBy>
  <cp:revision>105</cp:revision>
  <dcterms:created xsi:type="dcterms:W3CDTF">2024-12-12T09:45:46Z</dcterms:created>
  <dcterms:modified xsi:type="dcterms:W3CDTF">2025-02-27T09:50:13Z</dcterms:modified>
</cp:coreProperties>
</file>