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Plinke" userId="a19f5686936af683" providerId="LiveId" clId="{B872855D-D129-408F-81B6-7AABD8AA69F7}"/>
    <pc:docChg chg="modSld">
      <pc:chgData name="Emma Plinke" userId="a19f5686936af683" providerId="LiveId" clId="{B872855D-D129-408F-81B6-7AABD8AA69F7}" dt="2024-10-24T23:48:36.212" v="8" actId="113"/>
      <pc:docMkLst>
        <pc:docMk/>
      </pc:docMkLst>
      <pc:sldChg chg="modSp mod">
        <pc:chgData name="Emma Plinke" userId="a19f5686936af683" providerId="LiveId" clId="{B872855D-D129-408F-81B6-7AABD8AA69F7}" dt="2024-10-24T23:48:36.212" v="8" actId="113"/>
        <pc:sldMkLst>
          <pc:docMk/>
          <pc:sldMk cId="132642128" sldId="264"/>
        </pc:sldMkLst>
        <pc:spChg chg="mod">
          <ac:chgData name="Emma Plinke" userId="a19f5686936af683" providerId="LiveId" clId="{B872855D-D129-408F-81B6-7AABD8AA69F7}" dt="2024-10-24T23:48:36.212" v="8" actId="113"/>
          <ac:spMkLst>
            <pc:docMk/>
            <pc:sldMk cId="132642128" sldId="264"/>
            <ac:spMk id="7" creationId="{219837A4-2CBC-4657-B01B-0A3E535BA576}"/>
          </ac:spMkLst>
        </pc:spChg>
      </pc:sldChg>
      <pc:sldChg chg="modSp mod">
        <pc:chgData name="Emma Plinke" userId="a19f5686936af683" providerId="LiveId" clId="{B872855D-D129-408F-81B6-7AABD8AA69F7}" dt="2024-10-24T23:41:59.788" v="7" actId="20577"/>
        <pc:sldMkLst>
          <pc:docMk/>
          <pc:sldMk cId="390507742" sldId="276"/>
        </pc:sldMkLst>
        <pc:spChg chg="mod">
          <ac:chgData name="Emma Plinke" userId="a19f5686936af683" providerId="LiveId" clId="{B872855D-D129-408F-81B6-7AABD8AA69F7}" dt="2024-10-24T23:41:59.788" v="7" actId="20577"/>
          <ac:spMkLst>
            <pc:docMk/>
            <pc:sldMk cId="390507742" sldId="276"/>
            <ac:spMk id="4" creationId="{0E368E24-90FC-1B93-F44A-3EA4E6F562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92CB6-38CF-49D7-9B10-8132BF30D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195747-4C83-40DA-96DF-5C933A53F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1ECB48-C77F-4E82-93F6-A9DED252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99944B-C451-4242-8CCA-92153F2F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69C1A6-A4F0-4B23-8542-1E4319B6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86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E8B32-AEA0-431C-8B37-EA764A4E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C5B012-2FC4-4BE5-8364-F1CE8A12A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1D6AB-8458-41D3-9FDD-677DBA11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8792F-A7E0-4386-8BDE-432C361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62806-92E4-4979-A9CF-9BAC48AB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82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381E1B-0C06-45B0-A3C7-F282FA5EE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A304D1-8288-41AC-AEE2-F5D879BC2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7901F3-3D10-4D82-9A0D-13155875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8CEE5-5B43-4849-B7EF-96836D2A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B3FDC4-DBB6-43D1-91FB-3B55F892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33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1EA8D-AFC3-485A-BA51-551CC67D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51CD45-A70F-4101-B4E4-CFF711BE4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62A5B6-AD0D-44C2-A55D-EC13C1F2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D11B0C-7ADD-4BB4-AA13-33784D69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3571C-0F52-4DB7-8829-BF87BBEE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73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AA145-E654-4295-A0C4-694C364B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F9C9E6-4DE3-4C1D-9D6F-76C5D1E56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C3334B-4FED-4353-8463-E17F7A52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B0229F-CA7D-4018-8E10-BAF07453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BD9E8-63EE-4CB3-8D0F-5B5185AA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22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5632A-F2D0-4293-9385-301DC2DA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0F95B-F91E-4B98-BB97-BC5889A65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65AFAB-E983-4847-9F86-474DC3E97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26510C-948F-42AC-8D9E-F82F6741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971925-B3D8-4713-874C-4C5E9F1F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3978B4-D07F-412E-B757-81DDA8C4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1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80909-DF5C-4130-82D8-B6D55407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039765-59E8-4300-824B-4D06E6984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43FAF3-D3D0-4628-B49C-C3CAE3D21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939A20-C8AB-4522-A937-893F628AC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24CEAC-1D92-4A28-BEA9-EF41A493B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4565DE-FDD0-4CAD-910E-535EEEF4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AB774A-DCDA-487E-9FBA-472E29DA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F548EE-CBAC-42CF-B90C-C083EA5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7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5A371-3653-4495-9662-209E28A5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111935-62A2-44F9-9D10-BA157E32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FCF2F6-96CC-4252-BFF4-0D26A055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C6E3AE-2B77-4037-A969-A7C0CEEC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77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2FFBDC-3EA9-48F8-94E2-06E31E5A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486EC7-2CAD-4C1D-8F76-C58FA5E8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8C294F-24C5-4830-8FAB-E7BFA984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4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0F8D0-7B68-4F99-9D74-6D84EF90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563C9-E4AF-4B3E-9D60-A5DAADE7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05B14B-88FC-45F6-902F-CD3959891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665F30-0A9D-4E99-8CD2-F085FA3A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A003B2-402C-4700-88A8-790767AD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EE3ECE-9DCF-42B3-B048-69EAAB60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7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99C73-F016-4EA7-85F8-8625E89A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D2D5A8-CEBB-4B5E-8207-6F5A40CEB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AE4029-483B-4C3F-BF45-8C98C6374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61EC8B-C141-4EC1-BFFE-C3EF3764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842DB0-0C6A-4A8C-BC96-812228D8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D12E51-8166-4DA7-B209-3626A5AA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47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0F5F0C-9E1B-4251-B7AC-A8B3A5E2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752DB-68E6-4F25-83FF-77889FEA3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F4181-66E1-4B99-AAFD-C49880F24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813E-CDBC-4C5A-AB24-DB826A991227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0C7649-A0FC-4A07-962A-96979194C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643AE-E25A-42FC-BB16-F4105F723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88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7">
            <a:extLst>
              <a:ext uri="{FF2B5EF4-FFF2-40B4-BE49-F238E27FC236}">
                <a16:creationId xmlns:a16="http://schemas.microsoft.com/office/drawing/2014/main" id="{52984946-62EB-48D2-805C-40068F87B4D5}"/>
              </a:ext>
            </a:extLst>
          </p:cNvPr>
          <p:cNvSpPr/>
          <p:nvPr/>
        </p:nvSpPr>
        <p:spPr>
          <a:xfrm>
            <a:off x="8292872" y="5816963"/>
            <a:ext cx="3060928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Weiter mit Pfeil nach rechts</a:t>
            </a:r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19837A4-2CBC-4657-B01B-0A3E535BA576}"/>
              </a:ext>
            </a:extLst>
          </p:cNvPr>
          <p:cNvSpPr txBox="1">
            <a:spLocks/>
          </p:cNvSpPr>
          <p:nvPr/>
        </p:nvSpPr>
        <p:spPr>
          <a:xfrm>
            <a:off x="838200" y="1860226"/>
            <a:ext cx="9880601" cy="5352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>
                <a:solidFill>
                  <a:srgbClr val="0070C0"/>
                </a:solidFill>
              </a:rPr>
              <a:t>Geschafft!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b="1" dirty="0"/>
              <a:t>Nun kommt noch eine Aufgabe dazu!</a:t>
            </a:r>
          </a:p>
          <a:p>
            <a:pPr marL="0" indent="0" algn="ctr">
              <a:buNone/>
            </a:pPr>
            <a:endParaRPr lang="de-DE" sz="2400" b="1" dirty="0">
              <a:cs typeface="Calibri"/>
            </a:endParaRPr>
          </a:p>
          <a:p>
            <a:pPr marL="0" indent="0" algn="ctr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264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E368E24-90FC-1B93-F44A-3EA4E6F5625B}"/>
              </a:ext>
            </a:extLst>
          </p:cNvPr>
          <p:cNvSpPr txBox="1"/>
          <p:nvPr/>
        </p:nvSpPr>
        <p:spPr>
          <a:xfrm>
            <a:off x="329862" y="315025"/>
            <a:ext cx="11532276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>
                <a:cs typeface="Segoe UI"/>
              </a:rPr>
              <a:t>​</a:t>
            </a:r>
          </a:p>
          <a:p>
            <a:pPr algn="ctr"/>
            <a:r>
              <a:rPr lang="de-DE" sz="2400" dirty="0">
                <a:cs typeface="Segoe UI"/>
              </a:rPr>
              <a:t>Wenn das Wort</a:t>
            </a:r>
            <a:r>
              <a:rPr lang="de-DE" sz="2400" b="1" dirty="0">
                <a:cs typeface="Segoe UI"/>
              </a:rPr>
              <a:t> „ LANZE“ </a:t>
            </a:r>
            <a:r>
              <a:rPr lang="de-DE" sz="2400" dirty="0">
                <a:cs typeface="Segoe UI"/>
              </a:rPr>
              <a:t>oder das Wort </a:t>
            </a:r>
            <a:r>
              <a:rPr lang="de-DE" sz="2400" b="1" dirty="0">
                <a:cs typeface="Segoe UI"/>
              </a:rPr>
              <a:t>„ORDEN“ </a:t>
            </a:r>
            <a:r>
              <a:rPr lang="de-DE" sz="2400" dirty="0">
                <a:cs typeface="Segoe UI"/>
              </a:rPr>
              <a:t>präsentiert wird, drücken Sie die Taste "</a:t>
            </a:r>
            <a:r>
              <a:rPr lang="de-DE" sz="2400" b="1" dirty="0">
                <a:cs typeface="Segoe UI"/>
              </a:rPr>
              <a:t>F1</a:t>
            </a:r>
            <a:r>
              <a:rPr lang="de-DE" sz="2400" dirty="0">
                <a:cs typeface="Segoe UI"/>
              </a:rPr>
              <a:t>"</a:t>
            </a:r>
            <a:r>
              <a:rPr lang="de-DE" sz="2400" b="1" dirty="0">
                <a:cs typeface="Segoe UI"/>
              </a:rPr>
              <a:t> anstelle</a:t>
            </a:r>
            <a:r>
              <a:rPr lang="de-DE" sz="2400" dirty="0">
                <a:cs typeface="Segoe UI"/>
              </a:rPr>
              <a:t> von "D" oder "L".​ Wenn Sie fälschlicherweise "D" oder "L" gedrückt haben, obwohl „LANZE“ oder </a:t>
            </a:r>
            <a:r>
              <a:rPr lang="de-DE" sz="2400">
                <a:cs typeface="Segoe UI"/>
              </a:rPr>
              <a:t>„ORDEN“ </a:t>
            </a:r>
            <a:r>
              <a:rPr lang="de-DE" sz="2400" dirty="0">
                <a:cs typeface="Segoe UI"/>
              </a:rPr>
              <a:t>angezeigt wurde, können Sie trotzdem noch zeitnah die "</a:t>
            </a:r>
            <a:r>
              <a:rPr lang="de-DE" sz="2400" b="1" dirty="0">
                <a:cs typeface="Segoe UI"/>
              </a:rPr>
              <a:t>F1</a:t>
            </a:r>
            <a:r>
              <a:rPr lang="de-DE" sz="2400" dirty="0">
                <a:cs typeface="Segoe UI"/>
              </a:rPr>
              <a:t>"</a:t>
            </a:r>
            <a:r>
              <a:rPr lang="de-DE" sz="2400" b="1" dirty="0">
                <a:cs typeface="Segoe UI"/>
              </a:rPr>
              <a:t> </a:t>
            </a:r>
            <a:r>
              <a:rPr lang="de-DE" sz="2400" dirty="0">
                <a:cs typeface="Segoe UI"/>
              </a:rPr>
              <a:t>Taste drücken.</a:t>
            </a:r>
          </a:p>
          <a:p>
            <a:pPr algn="ctr"/>
            <a:r>
              <a:rPr lang="de-DE" sz="2400" dirty="0">
                <a:cs typeface="Segoe UI"/>
              </a:rPr>
              <a:t>​</a:t>
            </a:r>
            <a:endParaRPr lang="en-US" sz="2400" dirty="0">
              <a:cs typeface="Segoe UI"/>
            </a:endParaRPr>
          </a:p>
          <a:p>
            <a:pPr algn="ctr"/>
            <a:r>
              <a:rPr lang="en-US" sz="2400" dirty="0">
                <a:cs typeface="Segoe UI"/>
              </a:rPr>
              <a:t>Denken Sie </a:t>
            </a:r>
            <a:r>
              <a:rPr lang="en-US" sz="2400" dirty="0" err="1">
                <a:cs typeface="Segoe UI"/>
              </a:rPr>
              <a:t>daran</a:t>
            </a:r>
            <a:r>
              <a:rPr lang="en-US" sz="2400" dirty="0">
                <a:cs typeface="Segoe UI"/>
              </a:rPr>
              <a:t>, </a:t>
            </a:r>
            <a:r>
              <a:rPr lang="en-US" sz="2400" dirty="0" err="1">
                <a:cs typeface="Segoe UI"/>
              </a:rPr>
              <a:t>auch</a:t>
            </a:r>
            <a:r>
              <a:rPr lang="en-US" sz="2400" dirty="0">
                <a:cs typeface="Segoe UI"/>
              </a:rPr>
              <a:t> die </a:t>
            </a:r>
            <a:r>
              <a:rPr lang="en-US" sz="2400" dirty="0" err="1">
                <a:cs typeface="Segoe UI"/>
              </a:rPr>
              <a:t>gerade</a:t>
            </a:r>
            <a:r>
              <a:rPr lang="en-US" sz="2400" dirty="0">
                <a:cs typeface="Segoe UI"/>
              </a:rPr>
              <a:t> </a:t>
            </a:r>
            <a:r>
              <a:rPr lang="en-US" sz="2400" dirty="0" err="1">
                <a:cs typeface="Segoe UI"/>
              </a:rPr>
              <a:t>geübte</a:t>
            </a:r>
            <a:r>
              <a:rPr lang="en-US" sz="2400" dirty="0">
                <a:cs typeface="Segoe UI"/>
              </a:rPr>
              <a:t> Aufgabe </a:t>
            </a:r>
            <a:r>
              <a:rPr lang="en-US" sz="2400" dirty="0" err="1">
                <a:cs typeface="Segoe UI"/>
              </a:rPr>
              <a:t>zu</a:t>
            </a:r>
            <a:r>
              <a:rPr lang="en-US" sz="2400" dirty="0">
                <a:cs typeface="Segoe UI"/>
              </a:rPr>
              <a:t> </a:t>
            </a:r>
            <a:r>
              <a:rPr lang="en-US" sz="2400" dirty="0" err="1">
                <a:cs typeface="Segoe UI"/>
              </a:rPr>
              <a:t>bearbeiten</a:t>
            </a:r>
            <a:r>
              <a:rPr lang="en-US" sz="2400" dirty="0">
                <a:cs typeface="Segoe UI"/>
              </a:rPr>
              <a:t>: </a:t>
            </a:r>
            <a:r>
              <a:rPr lang="de-DE" sz="2400" dirty="0">
                <a:cs typeface="Calibri"/>
              </a:rPr>
              <a:t>Entscheiden Sie so schnell und genau wie möglich, ob es sich um dasselbe Wort handelt, wie das, das zwei Positionen zuvor präsentiert wurde oder nicht.</a:t>
            </a:r>
          </a:p>
          <a:p>
            <a:pPr algn="ctr"/>
            <a:endParaRPr lang="de-DE" sz="2400" dirty="0">
              <a:cs typeface="Calibri"/>
            </a:endParaRPr>
          </a:p>
          <a:p>
            <a:pPr algn="ctr"/>
            <a:r>
              <a:rPr lang="de-DE" sz="2400" b="1" dirty="0">
                <a:solidFill>
                  <a:srgbClr val="0070C0"/>
                </a:solidFill>
                <a:cs typeface="Calibri"/>
              </a:rPr>
              <a:t>Bitte merken Sie sich die zusätzliche Aufgabe!</a:t>
            </a:r>
          </a:p>
          <a:p>
            <a:pPr algn="ctr"/>
            <a:r>
              <a:rPr lang="de-DE" sz="2400" b="1" dirty="0">
                <a:cs typeface="Calibri"/>
              </a:rPr>
              <a:t> </a:t>
            </a:r>
            <a:r>
              <a:rPr lang="de-DE" sz="2400" dirty="0">
                <a:cs typeface="Calibri"/>
              </a:rPr>
              <a:t>Diese Instruktionen werden nicht noch einmal wiederholt.</a:t>
            </a:r>
          </a:p>
          <a:p>
            <a:pPr algn="ctr"/>
            <a:endParaRPr lang="de-DE" sz="2400" dirty="0">
              <a:cs typeface="Calibri"/>
            </a:endParaRPr>
          </a:p>
          <a:p>
            <a:pPr algn="ctr"/>
            <a:r>
              <a:rPr lang="de-DE" sz="2400" dirty="0">
                <a:cs typeface="Calibri"/>
              </a:rPr>
              <a:t>Bevor wir mit dieser Aufgabe starten, werden Sie zuerst noch eine andere Aufgabe bearbeiten. </a:t>
            </a:r>
            <a:r>
              <a:rPr lang="de-DE" sz="2400" b="1" dirty="0">
                <a:cs typeface="Calibri"/>
              </a:rPr>
              <a:t>Bitte melden Sie sich bei der Versuchsleitung. </a:t>
            </a:r>
            <a:endParaRPr lang="en-US" sz="2400" b="1" dirty="0">
              <a:cs typeface="Segoe UI"/>
            </a:endParaRPr>
          </a:p>
          <a:p>
            <a:pPr algn="ctr"/>
            <a:r>
              <a:rPr lang="de-DE" sz="2400" dirty="0">
                <a:cs typeface="Segoe UI"/>
              </a:rPr>
              <a:t>​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1E15839-DC20-8547-54AB-C7C7367C5AB2}"/>
              </a:ext>
            </a:extLst>
          </p:cNvPr>
          <p:cNvSpPr txBox="1"/>
          <p:nvPr/>
        </p:nvSpPr>
        <p:spPr>
          <a:xfrm>
            <a:off x="9057383" y="6029708"/>
            <a:ext cx="29464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bg1"/>
                </a:solidFill>
                <a:cs typeface="Calibri"/>
              </a:rPr>
              <a:t>Weiter mit Pfeil nach rechts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Pfeil nach links 23">
            <a:extLst>
              <a:ext uri="{FF2B5EF4-FFF2-40B4-BE49-F238E27FC236}">
                <a16:creationId xmlns:a16="http://schemas.microsoft.com/office/drawing/2014/main" id="{4B443DB6-AB28-4EF7-A2B6-21145302A0EC}"/>
              </a:ext>
            </a:extLst>
          </p:cNvPr>
          <p:cNvSpPr/>
          <p:nvPr/>
        </p:nvSpPr>
        <p:spPr>
          <a:xfrm>
            <a:off x="761144" y="5936828"/>
            <a:ext cx="2904471" cy="72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Zurück mit Pfeil nach links</a:t>
            </a:r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50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Kathrin Sadus</dc:creator>
  <cp:lastModifiedBy>Kathrin Sadus</cp:lastModifiedBy>
  <cp:revision>10</cp:revision>
  <dcterms:created xsi:type="dcterms:W3CDTF">2024-10-22T13:27:04Z</dcterms:created>
  <dcterms:modified xsi:type="dcterms:W3CDTF">2024-10-29T19:07:20Z</dcterms:modified>
</cp:coreProperties>
</file>