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8FC6E-7394-4EBD-9AD4-7D4E6C5A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A65961-1CE5-4CE1-A4ED-932FE5930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232473-74DA-4753-AF93-E73B860B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BE047-B260-49DE-B04A-9511DB56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ADB2B-EC6E-4C68-8178-72D63FEA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92BDC-6B94-4151-9CE7-64B508DC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91B68E-A590-4FAF-9D7B-22EC0583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1DED0-82AD-4FDB-9F14-2E1994F6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C9F7A-1D89-4172-83A6-9C79BA3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09707-C2CA-4A2B-A3A9-4B5D66D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39B27D-EF8D-431C-9DDC-626DAD23C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106AC0-9889-423F-BED5-C5C63E1B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ACCE3-6D2E-404D-A5D4-3A5126D1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D167E-AF78-4398-BDC3-514E8C02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9FD01-7137-4D1E-9D07-C1E6A1FD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1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1D5AA-A176-4A61-97CC-CC6F06C6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AC2BC-6A6C-4A56-888E-2B847BA9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D77D4-86AF-4C1E-B67F-9C3F5263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E0CA4-05EF-45FA-90C4-FB96C2AE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D3EFE-C161-4244-86BB-8E03C3F4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3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753AF-DAAE-42DF-A49D-C2664A5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08D71A-6DC8-4D96-9CD2-2B4057DE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9C81C-7E65-4182-83C3-5C8C3839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8EFC6-9363-4A8F-9C68-7791684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FB04A-37F8-4303-9CF3-84C38FD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1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6ED1C-356C-439A-BE12-8CCFBDD3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4711B-F43A-49E1-ABC4-66EF2D767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D97BB0-44F9-4324-8C47-E3049D61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3AF3A-8212-46C3-8BBC-3243AF0A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72FC2C-314F-4679-B8F3-8EC5427E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27F287-4924-4362-B03B-928535B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4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CC43C-0070-4BD8-88D7-C50B5E41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F7071D-4D6C-48C1-9F74-A94FC0E9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87E5FD-BA30-4CF9-8C57-C7AA3F656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55B327-BE34-4BEB-AC61-E41EA55A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E482C1-A880-4D37-8BBF-AB4F7E7E8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AFEDC6-D83F-4A52-A6F4-CF41ADE9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B4F3CB-5A6F-40AF-A9FD-CAC210B7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4C4EAC-FBC6-4605-A1CA-917FFCD1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65009-1C86-44A4-81FE-4ACC5C7F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F0B4F6-4740-4234-B0FF-5AEBC093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4A27E3-BB1A-4877-96F1-DA1693ED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DADC11-4C64-45A2-840E-06FBF6BB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83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BFBFB3-675B-468E-85BE-CF94782D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72319E-FFE3-4638-9960-2DCB2D70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F9B4C9-004B-4C1D-8585-50F31B3D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2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16D15-C722-4781-AA04-E6411F78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6BD78-D692-4DB1-AEA7-6002D370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52892A-A153-4986-BC8A-227B86FF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D027F-9FDE-41E7-9CA4-7AC31E27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B6EBB-CCB3-4857-87C9-69EEB382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B8ADF6-4214-49F5-97A9-D8F221FA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7ED51-F2E2-4F06-B99F-6C48416B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B1D1F1-2831-4223-95B4-393BADD1C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6FF2B7-50B6-47C1-8B79-9EB1BC4F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5CB35-6E8D-4907-8E61-077D3EB7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394A2-1B20-4034-8D46-7E94EC6C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B2BA0B-757F-4EDC-BD3D-2A7D3D7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99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CB3315-656B-4686-BFAC-49A0C08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5EF84-A3C1-44F5-ACC7-DB74AE46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3EDC0-F2B3-4B2A-A418-38ACFAC8F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8436-6525-4FA5-ACAE-38AF823CED3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59A5C-1D7C-4955-9FDA-803A2F2B1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F5C48-BFFD-43DC-B3D4-53C52B3CF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6B64-CABC-46AB-903A-79190F5FC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0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3479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dirty="0">
                <a:solidFill>
                  <a:srgbClr val="0070C0"/>
                </a:solidFill>
              </a:rPr>
              <a:t>Nun startet die Aufgabe, die Sie vorhin geübt haben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Sie können die Aufgabe mit der </a:t>
            </a:r>
            <a:r>
              <a:rPr lang="de-DE" sz="2400"/>
              <a:t>Leertaste beginnen. </a:t>
            </a:r>
            <a:endParaRPr lang="de-DE" sz="2400" dirty="0"/>
          </a:p>
          <a:p>
            <a:pPr marL="0" indent="0" algn="ctr">
              <a:buNone/>
            </a:pPr>
            <a:endParaRPr lang="de-DE" sz="2400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6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3479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Geschafft!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Sie haben diese Aufgabe geschafft. Wenden Sie sich nun an die Versuchsleitung. </a:t>
            </a:r>
          </a:p>
          <a:p>
            <a:pPr marL="0" indent="0" algn="ctr">
              <a:buNone/>
            </a:pPr>
            <a:endParaRPr lang="de-DE" sz="2400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9386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1</cp:revision>
  <dcterms:created xsi:type="dcterms:W3CDTF">2024-10-22T14:28:00Z</dcterms:created>
  <dcterms:modified xsi:type="dcterms:W3CDTF">2024-10-22T14:30:43Z</dcterms:modified>
</cp:coreProperties>
</file>