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6FA1-1556-4D37-A61A-B23B92DB64F3}" v="12" dt="2024-10-24T23:27:5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Plinke" userId="a19f5686936af683" providerId="LiveId" clId="{7A236FA1-1556-4D37-A61A-B23B92DB64F3}"/>
    <pc:docChg chg="undo redo custSel addSld delSld modSld">
      <pc:chgData name="Emma Plinke" userId="a19f5686936af683" providerId="LiveId" clId="{7A236FA1-1556-4D37-A61A-B23B92DB64F3}" dt="2024-10-24T23:47:32.556" v="184" actId="113"/>
      <pc:docMkLst>
        <pc:docMk/>
      </pc:docMkLst>
      <pc:sldChg chg="modSp mod">
        <pc:chgData name="Emma Plinke" userId="a19f5686936af683" providerId="LiveId" clId="{7A236FA1-1556-4D37-A61A-B23B92DB64F3}" dt="2024-10-24T23:47:32.556" v="184" actId="113"/>
        <pc:sldMkLst>
          <pc:docMk/>
          <pc:sldMk cId="3696246497" sldId="257"/>
        </pc:sldMkLst>
        <pc:spChg chg="mod">
          <ac:chgData name="Emma Plinke" userId="a19f5686936af683" providerId="LiveId" clId="{7A236FA1-1556-4D37-A61A-B23B92DB64F3}" dt="2024-10-24T23:47:32.556" v="184" actId="113"/>
          <ac:spMkLst>
            <pc:docMk/>
            <pc:sldMk cId="3696246497" sldId="257"/>
            <ac:spMk id="3" creationId="{F660A161-B50B-46EB-82D3-B5B069E4DB11}"/>
          </ac:spMkLst>
        </pc:spChg>
      </pc:sldChg>
      <pc:sldChg chg="modSp mod">
        <pc:chgData name="Emma Plinke" userId="a19f5686936af683" providerId="LiveId" clId="{7A236FA1-1556-4D37-A61A-B23B92DB64F3}" dt="2024-10-24T23:25:50.101" v="117" actId="20577"/>
        <pc:sldMkLst>
          <pc:docMk/>
          <pc:sldMk cId="1453506900" sldId="258"/>
        </pc:sldMkLst>
        <pc:spChg chg="mod">
          <ac:chgData name="Emma Plinke" userId="a19f5686936af683" providerId="LiveId" clId="{7A236FA1-1556-4D37-A61A-B23B92DB64F3}" dt="2024-10-24T23:25:50.101" v="117" actId="20577"/>
          <ac:spMkLst>
            <pc:docMk/>
            <pc:sldMk cId="1453506900" sldId="258"/>
            <ac:spMk id="8" creationId="{3F9FA275-78C6-4470-BF7D-1E68D4564BA9}"/>
          </ac:spMkLst>
        </pc:spChg>
      </pc:sldChg>
      <pc:sldChg chg="addSp delSp modSp mod">
        <pc:chgData name="Emma Plinke" userId="a19f5686936af683" providerId="LiveId" clId="{7A236FA1-1556-4D37-A61A-B23B92DB64F3}" dt="2024-10-24T23:27:53.808" v="126" actId="164"/>
        <pc:sldMkLst>
          <pc:docMk/>
          <pc:sldMk cId="2915867593" sldId="267"/>
        </pc:sldMkLst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18" creationId="{4FB032E7-BA40-6DB1-9BFF-DB9057C0D10A}"/>
          </ac:spMkLst>
        </pc:spChg>
        <pc:spChg chg="mod">
          <ac:chgData name="Emma Plinke" userId="a19f5686936af683" providerId="LiveId" clId="{7A236FA1-1556-4D37-A61A-B23B92DB64F3}" dt="2024-10-24T23:18:42.483" v="23" actId="1076"/>
          <ac:spMkLst>
            <pc:docMk/>
            <pc:sldMk cId="2915867593" sldId="267"/>
            <ac:spMk id="19" creationId="{6E2AA150-ED02-F836-9425-1591AE09B07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2" creationId="{10A2D7FA-BF61-8B9B-6BD8-E8AE8D512680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3" creationId="{8A199C0E-09EF-C6DC-44C7-079D0CC664E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4" creationId="{4C7E2E24-C138-FD14-1A88-9FA900E654D2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5" creationId="{D0DD97C7-F284-B0D4-EB00-66B975A548AC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6" creationId="{3643EDD8-5E53-0B12-A2F6-23CCFFF5344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27" creationId="{5C02F8E0-2D72-2B3D-B116-18B0342CC69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0" creationId="{A70FE52F-22A2-D0EB-0910-1576246F6E5F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1" creationId="{09E8C161-271D-875E-6861-82FC7AE353E7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2" creationId="{BB36770E-837A-E0B7-310E-21C196F13ED8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3" creationId="{6737968F-43D4-7D9E-2619-32A7A556D29D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4" creationId="{0E1760EC-5C9A-44B5-11D4-54266090CBA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5" creationId="{490CE5D8-0500-5F1D-993C-0CDB96E6C821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6" creationId="{79B54037-5B28-4035-E2AD-EE838005EB84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7" creationId="{2140AF67-29C0-BCD3-0E72-0B13051B4990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48" creationId="{19F02C4F-68DB-2C40-ECCC-49FD10ED451A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50" creationId="{4D6D0D03-B068-6575-4D53-75BEA6829CBC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51" creationId="{BAABD555-23C6-189A-A9A2-478449F70B0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76" creationId="{7B2A4AB7-9E5E-233F-29E8-B1911FC13FD2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83" creationId="{CB2C37B5-DE0D-9B66-9E12-98DFE2815143}"/>
          </ac:spMkLst>
        </pc:spChg>
        <pc:spChg chg="mod">
          <ac:chgData name="Emma Plinke" userId="a19f5686936af683" providerId="LiveId" clId="{7A236FA1-1556-4D37-A61A-B23B92DB64F3}" dt="2024-10-24T23:17:53.213" v="10"/>
          <ac:spMkLst>
            <pc:docMk/>
            <pc:sldMk cId="2915867593" sldId="267"/>
            <ac:spMk id="86" creationId="{575DD062-8560-3DEE-9073-4AE6C6F83340}"/>
          </ac:spMkLst>
        </pc:spChg>
        <pc:spChg chg="add mod">
          <ac:chgData name="Emma Plinke" userId="a19f5686936af683" providerId="LiveId" clId="{7A236FA1-1556-4D37-A61A-B23B92DB64F3}" dt="2024-10-24T23:19:01.684" v="26" actId="164"/>
          <ac:spMkLst>
            <pc:docMk/>
            <pc:sldMk cId="2915867593" sldId="267"/>
            <ac:spMk id="87" creationId="{2A749D1B-9162-05E8-FFFC-1FD7C78597BA}"/>
          </ac:spMkLst>
        </pc:spChg>
        <pc:spChg chg="add mod">
          <ac:chgData name="Emma Plinke" userId="a19f5686936af683" providerId="LiveId" clId="{7A236FA1-1556-4D37-A61A-B23B92DB64F3}" dt="2024-10-24T23:19:01.684" v="26" actId="164"/>
          <ac:spMkLst>
            <pc:docMk/>
            <pc:sldMk cId="2915867593" sldId="267"/>
            <ac:spMk id="88" creationId="{F8E31F0C-A1B4-F98F-5A77-4FF4BA98728E}"/>
          </ac:spMkLst>
        </pc:spChg>
        <pc:spChg chg="add mod">
          <ac:chgData name="Emma Plinke" userId="a19f5686936af683" providerId="LiveId" clId="{7A236FA1-1556-4D37-A61A-B23B92DB64F3}" dt="2024-10-24T23:19:41.654" v="29" actId="164"/>
          <ac:spMkLst>
            <pc:docMk/>
            <pc:sldMk cId="2915867593" sldId="267"/>
            <ac:spMk id="89" creationId="{265D9D40-EDF2-5D39-0C26-CB13BB101B95}"/>
          </ac:spMkLst>
        </pc:spChg>
        <pc:grpChg chg="del">
          <ac:chgData name="Emma Plinke" userId="a19f5686936af683" providerId="LiveId" clId="{7A236FA1-1556-4D37-A61A-B23B92DB64F3}" dt="2024-10-24T23:17:52.359" v="9" actId="478"/>
          <ac:grpSpMkLst>
            <pc:docMk/>
            <pc:sldMk cId="2915867593" sldId="267"/>
            <ac:grpSpMk id="2" creationId="{272CDFFD-8364-817F-6DB6-7CF6E4972C7B}"/>
          </ac:grpSpMkLst>
        </pc:grpChg>
        <pc:grpChg chg="add mod">
          <ac:chgData name="Emma Plinke" userId="a19f5686936af683" providerId="LiveId" clId="{7A236FA1-1556-4D37-A61A-B23B92DB64F3}" dt="2024-10-24T23:19:01.684" v="26" actId="164"/>
          <ac:grpSpMkLst>
            <pc:docMk/>
            <pc:sldMk cId="2915867593" sldId="267"/>
            <ac:grpSpMk id="3" creationId="{55A6C4A8-13B7-E2A4-E6FE-2E1D1134D9FA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7" creationId="{9595FEAE-5750-120A-56B7-D0534668A7F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9" creationId="{A461DD30-8E7F-C722-EF67-3B3D37BDCFFC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0" creationId="{7BDCE708-39B0-C641-5711-CA464D70BCB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1" creationId="{051DE09E-AC7E-404D-C86C-1E9F158EC943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2" creationId="{F3028DE8-F1B4-A171-661A-72769B919B3D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3" creationId="{DDB9EFA9-29F8-290B-F364-B92010DB56A2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4" creationId="{A7AB00D3-CDCE-F2BC-7682-A6F8D5F4EDB9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5" creationId="{E59CC478-C568-14D0-CBC4-D3C8193D265B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6" creationId="{A0AFC530-8E18-858D-0AD1-34BA4416E2E4}"/>
          </ac:grpSpMkLst>
        </pc:grpChg>
        <pc:grpChg chg="mod">
          <ac:chgData name="Emma Plinke" userId="a19f5686936af683" providerId="LiveId" clId="{7A236FA1-1556-4D37-A61A-B23B92DB64F3}" dt="2024-10-24T23:17:53.213" v="10"/>
          <ac:grpSpMkLst>
            <pc:docMk/>
            <pc:sldMk cId="2915867593" sldId="267"/>
            <ac:grpSpMk id="17" creationId="{770F7B86-B0F3-5931-4D08-DB61C2D351EA}"/>
          </ac:grpSpMkLst>
        </pc:grpChg>
        <pc:grpChg chg="add mod">
          <ac:chgData name="Emma Plinke" userId="a19f5686936af683" providerId="LiveId" clId="{7A236FA1-1556-4D37-A61A-B23B92DB64F3}" dt="2024-10-24T23:19:41.654" v="29" actId="164"/>
          <ac:grpSpMkLst>
            <pc:docMk/>
            <pc:sldMk cId="2915867593" sldId="267"/>
            <ac:grpSpMk id="90" creationId="{04D6AC3D-2B90-CF57-7333-9A4A12B65E63}"/>
          </ac:grpSpMkLst>
        </pc:grpChg>
        <pc:grpChg chg="add mod">
          <ac:chgData name="Emma Plinke" userId="a19f5686936af683" providerId="LiveId" clId="{7A236FA1-1556-4D37-A61A-B23B92DB64F3}" dt="2024-10-24T23:27:53.808" v="126" actId="164"/>
          <ac:grpSpMkLst>
            <pc:docMk/>
            <pc:sldMk cId="2915867593" sldId="267"/>
            <ac:grpSpMk id="91" creationId="{2E8C9ED5-DB23-CFD3-517D-0C9C5A6BDA36}"/>
          </ac:grpSpMkLst>
        </pc:grpChg>
        <pc:grpChg chg="add mod">
          <ac:chgData name="Emma Plinke" userId="a19f5686936af683" providerId="LiveId" clId="{7A236FA1-1556-4D37-A61A-B23B92DB64F3}" dt="2024-10-24T23:27:53.808" v="126" actId="164"/>
          <ac:grpSpMkLst>
            <pc:docMk/>
            <pc:sldMk cId="2915867593" sldId="267"/>
            <ac:grpSpMk id="116" creationId="{CECF0B90-7D37-C441-C489-C4C5ED5F9D9C}"/>
          </ac:grpSpMkLst>
        </pc:grpChg>
        <pc:cxnChg chg="del mod">
          <ac:chgData name="Emma Plinke" userId="a19f5686936af683" providerId="LiveId" clId="{7A236FA1-1556-4D37-A61A-B23B92DB64F3}" dt="2024-10-24T23:22:00.858" v="58" actId="478"/>
          <ac:cxnSpMkLst>
            <pc:docMk/>
            <pc:sldMk cId="2915867593" sldId="267"/>
            <ac:cxnSpMk id="6" creationId="{56F0CFAE-B333-FE38-D475-D0C3ADAEB566}"/>
          </ac:cxnSpMkLst>
        </pc:cxnChg>
        <pc:cxnChg chg="del mod">
          <ac:chgData name="Emma Plinke" userId="a19f5686936af683" providerId="LiveId" clId="{7A236FA1-1556-4D37-A61A-B23B92DB64F3}" dt="2024-10-24T23:21:23.753" v="50" actId="478"/>
          <ac:cxnSpMkLst>
            <pc:docMk/>
            <pc:sldMk cId="2915867593" sldId="267"/>
            <ac:cxnSpMk id="20" creationId="{5B34C3EB-37E8-1FFB-250C-18944EFFE419}"/>
          </ac:cxnSpMkLst>
        </pc:cxnChg>
        <pc:cxnChg chg="del mod">
          <ac:chgData name="Emma Plinke" userId="a19f5686936af683" providerId="LiveId" clId="{7A236FA1-1556-4D37-A61A-B23B92DB64F3}" dt="2024-10-24T23:24:26.883" v="95" actId="478"/>
          <ac:cxnSpMkLst>
            <pc:docMk/>
            <pc:sldMk cId="2915867593" sldId="267"/>
            <ac:cxnSpMk id="21" creationId="{B08E3FB5-37BC-787F-72F4-89B389527F78}"/>
          </ac:cxnSpMkLst>
        </pc:cxnChg>
        <pc:cxnChg chg="mod">
          <ac:chgData name="Emma Plinke" userId="a19f5686936af683" providerId="LiveId" clId="{7A236FA1-1556-4D37-A61A-B23B92DB64F3}" dt="2024-10-24T23:17:52.359" v="9" actId="478"/>
          <ac:cxnSpMkLst>
            <pc:docMk/>
            <pc:sldMk cId="2915867593" sldId="267"/>
            <ac:cxnSpMk id="84" creationId="{616D17EB-5718-4825-8E19-059AC64CF507}"/>
          </ac:cxnSpMkLst>
        </pc:cxnChg>
        <pc:cxnChg chg="add mo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96" creationId="{A7BC4560-3B70-BC94-E7B4-834999F5CD63}"/>
          </ac:cxnSpMkLst>
        </pc:cxnChg>
        <pc:cxnChg chg="add del mod">
          <ac:chgData name="Emma Plinke" userId="a19f5686936af683" providerId="LiveId" clId="{7A236FA1-1556-4D37-A61A-B23B92DB64F3}" dt="2024-10-24T23:21:56.198" v="57" actId="478"/>
          <ac:cxnSpMkLst>
            <pc:docMk/>
            <pc:sldMk cId="2915867593" sldId="267"/>
            <ac:cxnSpMk id="100" creationId="{3D24E8B1-68A0-8A98-1469-10F90102CE28}"/>
          </ac:cxnSpMkLst>
        </pc:cxnChg>
        <pc:cxnChg chg="add del mod">
          <ac:chgData name="Emma Plinke" userId="a19f5686936af683" providerId="LiveId" clId="{7A236FA1-1556-4D37-A61A-B23B92DB64F3}" dt="2024-10-24T23:23:19.190" v="83" actId="478"/>
          <ac:cxnSpMkLst>
            <pc:docMk/>
            <pc:sldMk cId="2915867593" sldId="267"/>
            <ac:cxnSpMk id="101" creationId="{9817C228-8A84-FF2D-EB3A-C3BA7F97DE45}"/>
          </ac:cxnSpMkLst>
        </pc:cxnChg>
        <pc:cxnChg chg="add mod or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108" creationId="{BD233587-3B83-B6AE-F093-CFCA9118DC00}"/>
          </ac:cxnSpMkLst>
        </pc:cxnChg>
        <pc:cxnChg chg="add mod">
          <ac:chgData name="Emma Plinke" userId="a19f5686936af683" providerId="LiveId" clId="{7A236FA1-1556-4D37-A61A-B23B92DB64F3}" dt="2024-10-24T23:27:53.808" v="126" actId="164"/>
          <ac:cxnSpMkLst>
            <pc:docMk/>
            <pc:sldMk cId="2915867593" sldId="267"/>
            <ac:cxnSpMk id="113" creationId="{8E8ECE3D-3FC1-1609-9A16-B7FD5450DCDF}"/>
          </ac:cxnSpMkLst>
        </pc:cxnChg>
      </pc:sldChg>
      <pc:sldChg chg="modSp mod">
        <pc:chgData name="Emma Plinke" userId="a19f5686936af683" providerId="LiveId" clId="{7A236FA1-1556-4D37-A61A-B23B92DB64F3}" dt="2024-10-24T23:25:57.477" v="125" actId="20577"/>
        <pc:sldMkLst>
          <pc:docMk/>
          <pc:sldMk cId="1694028956" sldId="268"/>
        </pc:sldMkLst>
        <pc:spChg chg="mod">
          <ac:chgData name="Emma Plinke" userId="a19f5686936af683" providerId="LiveId" clId="{7A236FA1-1556-4D37-A61A-B23B92DB64F3}" dt="2024-10-24T23:25:57.477" v="125" actId="20577"/>
          <ac:spMkLst>
            <pc:docMk/>
            <pc:sldMk cId="1694028956" sldId="268"/>
            <ac:spMk id="8" creationId="{3F9FA275-78C6-4470-BF7D-1E68D4564BA9}"/>
          </ac:spMkLst>
        </pc:spChg>
      </pc:sldChg>
      <pc:sldChg chg="add del">
        <pc:chgData name="Emma Plinke" userId="a19f5686936af683" providerId="LiveId" clId="{7A236FA1-1556-4D37-A61A-B23B92DB64F3}" dt="2024-10-24T23:25:24.124" v="101" actId="47"/>
        <pc:sldMkLst>
          <pc:docMk/>
          <pc:sldMk cId="92675427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68140-3F99-4031-B9B2-B8CC1D2A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2E183-767D-43F8-9329-D3F0F2BE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C6212-9BB4-43E1-9256-267BB81A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7077B-5830-4F0A-90BF-02364B7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E3699-D544-454D-B4E7-8C2C2102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2C8B9-B6ED-4255-B22D-E3ECA2A9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4CB6E6-3D1C-417D-8C7D-8128C385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B539E-3E06-4632-B119-6A1A1A5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CA31F-AE47-41E0-A71C-9A191D9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8F731-A26B-49AE-A67E-D2ABD19A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B3F8A7-7EED-487A-87AC-A5E8A1DE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71FA30-C5BF-4E89-A369-346164CC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24568-E0F1-414B-BEC1-E5E053E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28372-FA4A-46FC-B43D-A6A0E0A0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7F112-BF9D-47BE-B654-EF344C10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51EF1-5BB4-4BBA-ADFE-A4BC732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C07CA-E9F8-4757-9889-4852DC43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97903-621B-4295-BCB6-0A3D852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82E6B-227F-4C04-A28C-454BC0B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45824-BC0E-4B09-AC20-B97AC406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C983E-6BD0-4A0B-B94B-04D5C7D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E7F74-56FA-4FE1-A0FD-AA62582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03CF6-10C6-4138-A0DD-B422B1B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D35A6-6A55-4702-BCC1-98C5DE44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8E8BC-5C17-4D69-82BE-D94FD350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1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388D2-E861-4C47-8A76-FD62D3F8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C4A05-3DE3-4735-8452-F9209D37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C97EB-1CAC-4E42-9B61-F37BA411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A78CD-5BCA-4CF1-89B4-E4AF9A3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D1A05-A9F4-4F98-A564-CF2A9781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570C4-47C5-407A-BC44-6B45B7D6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D93AD-FA15-4BBC-B1E8-C04EC371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74E09-8E2D-47B8-9541-21A26C86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CFAA1C-0911-49A1-A7E2-8FD51135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64618C-D293-4D62-86B9-C1795385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98287-D29E-4259-933B-A6A17B93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B19D1D-ACC6-440A-93B2-2E3CE948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E8E9B-8BC3-481D-9E2E-3D911618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7F8A9-5D47-4030-984C-40B10D1F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6B1C6-E1CB-45FE-98C5-53DB15DD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EF9FE-A617-4BED-8974-18086AFE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6FE7E-BED5-4E07-8B22-1F63EFD6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6D072-29DD-413B-AAEE-91D6183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E44BC1-9FEB-409D-A262-288D76D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D4EBA-8D14-4872-8603-737E5E87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FDDE6-71D8-4B26-AE5A-64887418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51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FC7B-31CF-4C9F-B308-63CB98DB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A8F8A-9F06-43DC-8002-9980E779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04BCA-77A6-48A7-9B89-C533345B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DA3B7-896F-462E-AAC5-62759198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4B4751-E89C-4BD0-B642-56F1E012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66E2D-533A-4936-83A4-FA55011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85F4-193A-424A-A561-8E22061F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AD0A1-740B-431D-A9A4-7FAFC65D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CCD66-939F-48B4-9E2B-04F22DBE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525E0-EB2F-470E-8753-BFD9A2A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0C406-8B27-4B75-AE1D-C900F5E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F2196-9248-4397-954C-BD34AA5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8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A4BE8F-1E97-4B62-989B-6239034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7A037-9B70-4B4E-83E5-57596556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93379-7365-48C1-8928-AC9C1F9D7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2F4C5-6722-4327-B85B-7436E216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3A133-E298-4B56-853C-1AFECE78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0A161-B50B-46EB-82D3-B5B069E4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Sie werden nun mehrere Aufgaben bearbeiten.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Im Folgenden wird Ihnen der Versuchsablauf erklärt. Außerdem werden sie mehrere kurze Übungsaufgaben bearbeiten.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Wir beginnen mit der Erklärung der </a:t>
            </a:r>
            <a:r>
              <a:rPr lang="de-DE" b="1" dirty="0"/>
              <a:t>Gedächtnisaufgabe</a:t>
            </a:r>
            <a:r>
              <a:rPr lang="de-DE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Drücken Sie die rechte Pfeiltaste Ihrer Tastatur, um fortzufahren. 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Pfeil nach rechts 7">
            <a:extLst>
              <a:ext uri="{FF2B5EF4-FFF2-40B4-BE49-F238E27FC236}">
                <a16:creationId xmlns:a16="http://schemas.microsoft.com/office/drawing/2014/main" id="{3AA9B967-2D6A-49DF-AE3C-2215E981D7C1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7">
            <a:extLst>
              <a:ext uri="{FF2B5EF4-FFF2-40B4-BE49-F238E27FC236}">
                <a16:creationId xmlns:a16="http://schemas.microsoft.com/office/drawing/2014/main" id="{1A76B90D-934D-4AA0-B8AD-BAA5351ED4C9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63479" y="824248"/>
            <a:ext cx="11195384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Zu Beginn jedes Versuchsdurchgangs wird ihnen ein Wort auf dem Bildschirm präsentiert.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sollen so </a:t>
            </a:r>
            <a:r>
              <a:rPr lang="de-DE" sz="2400" b="1" dirty="0"/>
              <a:t>schnell und genau </a:t>
            </a:r>
            <a:r>
              <a:rPr lang="de-DE" sz="2400" dirty="0"/>
              <a:t>wie möglich entscheiden, ob das präsentierte Wort dasselbe ist wie das, welches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ob es sich um ein anderes Wort handelt.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sp>
        <p:nvSpPr>
          <p:cNvPr id="7" name="Pfeil nach links 23">
            <a:extLst>
              <a:ext uri="{FF2B5EF4-FFF2-40B4-BE49-F238E27FC236}">
                <a16:creationId xmlns:a16="http://schemas.microsoft.com/office/drawing/2014/main" id="{FBBD6876-6118-486F-8B91-E9B20EDD7ADA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A4A3A505-B8F5-4278-833A-3B8FAA9D549B}"/>
              </a:ext>
            </a:extLst>
          </p:cNvPr>
          <p:cNvSpPr/>
          <p:nvPr/>
        </p:nvSpPr>
        <p:spPr>
          <a:xfrm>
            <a:off x="4077708" y="315365"/>
            <a:ext cx="353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Hier sehen Sie ein Beispiel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ECF0B90-7D37-C441-C489-C4C5ED5F9D9C}"/>
              </a:ext>
            </a:extLst>
          </p:cNvPr>
          <p:cNvGrpSpPr/>
          <p:nvPr/>
        </p:nvGrpSpPr>
        <p:grpSpPr>
          <a:xfrm>
            <a:off x="1372136" y="1279411"/>
            <a:ext cx="8952482" cy="4369036"/>
            <a:chOff x="1372136" y="1279411"/>
            <a:chExt cx="8952482" cy="4369036"/>
          </a:xfrm>
        </p:grpSpPr>
        <p:cxnSp>
          <p:nvCxnSpPr>
            <p:cNvPr id="108" name="Verbinder: gewinkelt 107">
              <a:extLst>
                <a:ext uri="{FF2B5EF4-FFF2-40B4-BE49-F238E27FC236}">
                  <a16:creationId xmlns:a16="http://schemas.microsoft.com/office/drawing/2014/main" id="{BD233587-3B83-B6AE-F093-CFCA9118DC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86869" y="1711263"/>
              <a:ext cx="1530962" cy="3486239"/>
            </a:xfrm>
            <a:prstGeom prst="bentConnector3">
              <a:avLst>
                <a:gd name="adj1" fmla="val 114932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2E8C9ED5-DB23-CFD3-517D-0C9C5A6BDA36}"/>
                </a:ext>
              </a:extLst>
            </p:cNvPr>
            <p:cNvGrpSpPr/>
            <p:nvPr/>
          </p:nvGrpSpPr>
          <p:grpSpPr>
            <a:xfrm>
              <a:off x="1372136" y="1279411"/>
              <a:ext cx="8952482" cy="4369036"/>
              <a:chOff x="1372136" y="1290839"/>
              <a:chExt cx="9447728" cy="4654863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04D6AC3D-2B90-CF57-7333-9A4A12B65E63}"/>
                  </a:ext>
                </a:extLst>
              </p:cNvPr>
              <p:cNvGrpSpPr/>
              <p:nvPr/>
            </p:nvGrpSpPr>
            <p:grpSpPr>
              <a:xfrm>
                <a:off x="1372136" y="1290839"/>
                <a:ext cx="9447728" cy="4554376"/>
                <a:chOff x="1372136" y="1290839"/>
                <a:chExt cx="9447728" cy="4554376"/>
              </a:xfrm>
            </p:grpSpPr>
            <p:grpSp>
              <p:nvGrpSpPr>
                <p:cNvPr id="3" name="Gruppieren 2">
                  <a:extLst>
                    <a:ext uri="{FF2B5EF4-FFF2-40B4-BE49-F238E27FC236}">
                      <a16:creationId xmlns:a16="http://schemas.microsoft.com/office/drawing/2014/main" id="{55A6C4A8-13B7-E2A4-E6FE-2E1D1134D9FA}"/>
                    </a:ext>
                  </a:extLst>
                </p:cNvPr>
                <p:cNvGrpSpPr/>
                <p:nvPr/>
              </p:nvGrpSpPr>
              <p:grpSpPr>
                <a:xfrm>
                  <a:off x="1372136" y="1290839"/>
                  <a:ext cx="9447728" cy="4554376"/>
                  <a:chOff x="379968" y="476000"/>
                  <a:chExt cx="8546264" cy="5621408"/>
                </a:xfrm>
              </p:grpSpPr>
              <p:grpSp>
                <p:nvGrpSpPr>
                  <p:cNvPr id="7" name="Gruppieren 6">
                    <a:extLst>
                      <a:ext uri="{FF2B5EF4-FFF2-40B4-BE49-F238E27FC236}">
                        <a16:creationId xmlns:a16="http://schemas.microsoft.com/office/drawing/2014/main" id="{9595FEAE-5750-120A-56B7-D0534668A7F2}"/>
                      </a:ext>
                    </a:extLst>
                  </p:cNvPr>
                  <p:cNvGrpSpPr/>
                  <p:nvPr/>
                </p:nvGrpSpPr>
                <p:grpSpPr>
                  <a:xfrm>
                    <a:off x="379968" y="476000"/>
                    <a:ext cx="1828107" cy="1372784"/>
                    <a:chOff x="362845" y="672921"/>
                    <a:chExt cx="2071262" cy="1503609"/>
                  </a:xfrm>
                </p:grpSpPr>
                <p:sp>
                  <p:nvSpPr>
                    <p:cNvPr id="83" name="Rechteck 82">
                      <a:extLst>
                        <a:ext uri="{FF2B5EF4-FFF2-40B4-BE49-F238E27FC236}">
                          <a16:creationId xmlns:a16="http://schemas.microsoft.com/office/drawing/2014/main" id="{CB2C37B5-DE0D-9B66-9E12-98DFE2815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845" y="672921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575DD062-8560-3DEE-9073-4AE6C6F83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1157093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Buch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9" name="Gruppieren 8">
                    <a:extLst>
                      <a:ext uri="{FF2B5EF4-FFF2-40B4-BE49-F238E27FC236}">
                        <a16:creationId xmlns:a16="http://schemas.microsoft.com/office/drawing/2014/main" id="{A461DD30-8E7F-C722-EF67-3B3D37BDCFFC}"/>
                      </a:ext>
                    </a:extLst>
                  </p:cNvPr>
                  <p:cNvGrpSpPr/>
                  <p:nvPr/>
                </p:nvGrpSpPr>
                <p:grpSpPr>
                  <a:xfrm>
                    <a:off x="2048806" y="1377913"/>
                    <a:ext cx="1828107" cy="1368334"/>
                    <a:chOff x="2171208" y="1424725"/>
                    <a:chExt cx="2071262" cy="1503609"/>
                  </a:xfrm>
                </p:grpSpPr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BAABD555-23C6-189A-A9A2-478449F70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1208" y="1424725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Textfeld 75">
                      <a:extLst>
                        <a:ext uri="{FF2B5EF4-FFF2-40B4-BE49-F238E27FC236}">
                          <a16:creationId xmlns:a16="http://schemas.microsoft.com/office/drawing/2014/main" id="{7B2A4AB7-9E5E-233F-29E8-B1911FC13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6563" y="1908897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0" name="Gruppieren 9">
                    <a:extLst>
                      <a:ext uri="{FF2B5EF4-FFF2-40B4-BE49-F238E27FC236}">
                        <a16:creationId xmlns:a16="http://schemas.microsoft.com/office/drawing/2014/main" id="{7BDCE708-39B0-C641-5711-CA464D70BCB2}"/>
                      </a:ext>
                    </a:extLst>
                  </p:cNvPr>
                  <p:cNvGrpSpPr/>
                  <p:nvPr/>
                </p:nvGrpSpPr>
                <p:grpSpPr>
                  <a:xfrm>
                    <a:off x="3786138" y="2314077"/>
                    <a:ext cx="1828106" cy="1368332"/>
                    <a:chOff x="4083991" y="2176530"/>
                    <a:chExt cx="2071262" cy="1503609"/>
                  </a:xfrm>
                </p:grpSpPr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19F02C4F-68DB-2C40-ECCC-49FD10ED4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3991" y="2176530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>
                      <a:extLst>
                        <a:ext uri="{FF2B5EF4-FFF2-40B4-BE49-F238E27FC236}">
                          <a16:creationId xmlns:a16="http://schemas.microsoft.com/office/drawing/2014/main" id="{4D6D0D03-B068-6575-4D53-75BEA6829C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9346" y="2660702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Milch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1" name="Gruppieren 10">
                    <a:extLst>
                      <a:ext uri="{FF2B5EF4-FFF2-40B4-BE49-F238E27FC236}">
                        <a16:creationId xmlns:a16="http://schemas.microsoft.com/office/drawing/2014/main" id="{051DE09E-AC7E-404D-C86C-1E9F158EC943}"/>
                      </a:ext>
                    </a:extLst>
                  </p:cNvPr>
                  <p:cNvGrpSpPr/>
                  <p:nvPr/>
                </p:nvGrpSpPr>
                <p:grpSpPr>
                  <a:xfrm>
                    <a:off x="5497782" y="3001946"/>
                    <a:ext cx="1828107" cy="1376893"/>
                    <a:chOff x="5968692" y="3083559"/>
                    <a:chExt cx="2071262" cy="1503609"/>
                  </a:xfrm>
                </p:grpSpPr>
                <p:sp>
                  <p:nvSpPr>
                    <p:cNvPr id="46" name="Rechteck 45">
                      <a:extLst>
                        <a:ext uri="{FF2B5EF4-FFF2-40B4-BE49-F238E27FC236}">
                          <a16:creationId xmlns:a16="http://schemas.microsoft.com/office/drawing/2014/main" id="{79B54037-5B28-4035-E2AD-EE838005E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8692" y="3083559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Textfeld 46">
                      <a:extLst>
                        <a:ext uri="{FF2B5EF4-FFF2-40B4-BE49-F238E27FC236}">
                          <a16:creationId xmlns:a16="http://schemas.microsoft.com/office/drawing/2014/main" id="{2140AF67-29C0-BCD3-0E72-0B13051B49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4047" y="3567731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2" name="Gruppieren 11">
                    <a:extLst>
                      <a:ext uri="{FF2B5EF4-FFF2-40B4-BE49-F238E27FC236}">
                        <a16:creationId xmlns:a16="http://schemas.microsoft.com/office/drawing/2014/main" id="{F3028DE8-F1B4-A171-661A-72769B919B3D}"/>
                      </a:ext>
                    </a:extLst>
                  </p:cNvPr>
                  <p:cNvGrpSpPr/>
                  <p:nvPr/>
                </p:nvGrpSpPr>
                <p:grpSpPr>
                  <a:xfrm>
                    <a:off x="7098126" y="3886735"/>
                    <a:ext cx="1828106" cy="1368332"/>
                    <a:chOff x="7791631" y="3835363"/>
                    <a:chExt cx="2071262" cy="1503609"/>
                  </a:xfrm>
                </p:grpSpPr>
                <p:sp>
                  <p:nvSpPr>
                    <p:cNvPr id="44" name="Rechteck 43">
                      <a:extLst>
                        <a:ext uri="{FF2B5EF4-FFF2-40B4-BE49-F238E27FC236}">
                          <a16:creationId xmlns:a16="http://schemas.microsoft.com/office/drawing/2014/main" id="{0E1760EC-5C9A-44B5-11D4-54266090C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1631" y="3835363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" name="Textfeld 44">
                      <a:extLst>
                        <a:ext uri="{FF2B5EF4-FFF2-40B4-BE49-F238E27FC236}">
                          <a16:creationId xmlns:a16="http://schemas.microsoft.com/office/drawing/2014/main" id="{490CE5D8-0500-5F1D-993C-0CDB96E6C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66986" y="4319535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Karte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3" name="Gruppieren 12">
                    <a:extLst>
                      <a:ext uri="{FF2B5EF4-FFF2-40B4-BE49-F238E27FC236}">
                        <a16:creationId xmlns:a16="http://schemas.microsoft.com/office/drawing/2014/main" id="{DDB9EFA9-29F8-290B-F364-B92010DB56A2}"/>
                      </a:ext>
                    </a:extLst>
                  </p:cNvPr>
                  <p:cNvGrpSpPr/>
                  <p:nvPr/>
                </p:nvGrpSpPr>
                <p:grpSpPr>
                  <a:xfrm>
                    <a:off x="963193" y="1539624"/>
                    <a:ext cx="655334" cy="1049575"/>
                    <a:chOff x="1630244" y="3589020"/>
                    <a:chExt cx="1999480" cy="2793287"/>
                  </a:xfrm>
                </p:grpSpPr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BB36770E-837A-E0B7-310E-21C196F13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Sehne 42">
                      <a:extLst>
                        <a:ext uri="{FF2B5EF4-FFF2-40B4-BE49-F238E27FC236}">
                          <a16:creationId xmlns:a16="http://schemas.microsoft.com/office/drawing/2014/main" id="{6737968F-43D4-7D9E-2619-32A7A556D2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804641" y="4557224"/>
                      <a:ext cx="1650686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uppieren 13">
                    <a:extLst>
                      <a:ext uri="{FF2B5EF4-FFF2-40B4-BE49-F238E27FC236}">
                        <a16:creationId xmlns:a16="http://schemas.microsoft.com/office/drawing/2014/main" id="{A7AB00D3-CDCE-F2BC-7682-A6F8D5F4EDB9}"/>
                      </a:ext>
                    </a:extLst>
                  </p:cNvPr>
                  <p:cNvGrpSpPr/>
                  <p:nvPr/>
                </p:nvGrpSpPr>
                <p:grpSpPr>
                  <a:xfrm>
                    <a:off x="2721910" y="2480105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40" name="Ellipse 39">
                      <a:extLst>
                        <a:ext uri="{FF2B5EF4-FFF2-40B4-BE49-F238E27FC236}">
                          <a16:creationId xmlns:a16="http://schemas.microsoft.com/office/drawing/2014/main" id="{A70FE52F-22A2-D0EB-0910-1576246F6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Sehne 40">
                      <a:extLst>
                        <a:ext uri="{FF2B5EF4-FFF2-40B4-BE49-F238E27FC236}">
                          <a16:creationId xmlns:a16="http://schemas.microsoft.com/office/drawing/2014/main" id="{09E8C161-271D-875E-6861-82FC7AE353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uppieren 14">
                    <a:extLst>
                      <a:ext uri="{FF2B5EF4-FFF2-40B4-BE49-F238E27FC236}">
                        <a16:creationId xmlns:a16="http://schemas.microsoft.com/office/drawing/2014/main" id="{E59CC478-C568-14D0-CBC4-D3C8193D265B}"/>
                      </a:ext>
                    </a:extLst>
                  </p:cNvPr>
                  <p:cNvGrpSpPr/>
                  <p:nvPr/>
                </p:nvGrpSpPr>
                <p:grpSpPr>
                  <a:xfrm>
                    <a:off x="4376237" y="3429176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6" name="Ellipse 25">
                      <a:extLst>
                        <a:ext uri="{FF2B5EF4-FFF2-40B4-BE49-F238E27FC236}">
                          <a16:creationId xmlns:a16="http://schemas.microsoft.com/office/drawing/2014/main" id="{3643EDD8-5E53-0B12-A2F6-23CCFFF5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Sehne 26">
                      <a:extLst>
                        <a:ext uri="{FF2B5EF4-FFF2-40B4-BE49-F238E27FC236}">
                          <a16:creationId xmlns:a16="http://schemas.microsoft.com/office/drawing/2014/main" id="{5C02F8E0-2D72-2B3D-B116-18B0342CC6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uppieren 15">
                    <a:extLst>
                      <a:ext uri="{FF2B5EF4-FFF2-40B4-BE49-F238E27FC236}">
                        <a16:creationId xmlns:a16="http://schemas.microsoft.com/office/drawing/2014/main" id="{A0AFC530-8E18-858D-0AD1-34BA4416E2E4}"/>
                      </a:ext>
                    </a:extLst>
                  </p:cNvPr>
                  <p:cNvGrpSpPr/>
                  <p:nvPr/>
                </p:nvGrpSpPr>
                <p:grpSpPr>
                  <a:xfrm>
                    <a:off x="6090209" y="4179507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4C7E2E24-C138-FD14-1A88-9FA900E6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Sehne 24">
                      <a:extLst>
                        <a:ext uri="{FF2B5EF4-FFF2-40B4-BE49-F238E27FC236}">
                          <a16:creationId xmlns:a16="http://schemas.microsoft.com/office/drawing/2014/main" id="{D0DD97C7-F284-B0D4-EB00-66B975A54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" name="Gruppieren 16">
                    <a:extLst>
                      <a:ext uri="{FF2B5EF4-FFF2-40B4-BE49-F238E27FC236}">
                        <a16:creationId xmlns:a16="http://schemas.microsoft.com/office/drawing/2014/main" id="{770F7B86-B0F3-5931-4D08-DB61C2D351EA}"/>
                      </a:ext>
                    </a:extLst>
                  </p:cNvPr>
                  <p:cNvGrpSpPr/>
                  <p:nvPr/>
                </p:nvGrpSpPr>
                <p:grpSpPr>
                  <a:xfrm>
                    <a:off x="7681164" y="5047833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10A2D7FA-BF61-8B9B-6BD8-E8AE8D51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Sehne 22">
                      <a:extLst>
                        <a:ext uri="{FF2B5EF4-FFF2-40B4-BE49-F238E27FC236}">
                          <a16:creationId xmlns:a16="http://schemas.microsoft.com/office/drawing/2014/main" id="{8A199C0E-09EF-C6DC-44C7-079D0CC664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4FB032E7-BA40-6DB1-9BFF-DB9057C0D10A}"/>
                      </a:ext>
                    </a:extLst>
                  </p:cNvPr>
                  <p:cNvSpPr/>
                  <p:nvPr/>
                </p:nvSpPr>
                <p:spPr>
                  <a:xfrm>
                    <a:off x="5972788" y="5051254"/>
                    <a:ext cx="1128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„D“</a:t>
                    </a:r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6E2AA150-ED02-F836-9425-1591AE09B07F}"/>
                      </a:ext>
                    </a:extLst>
                  </p:cNvPr>
                  <p:cNvSpPr/>
                  <p:nvPr/>
                </p:nvSpPr>
                <p:spPr>
                  <a:xfrm>
                    <a:off x="4262410" y="4239507"/>
                    <a:ext cx="10605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„L“</a:t>
                    </a:r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2A749D1B-9162-05E8-FFFC-1FD7C78597BA}"/>
                    </a:ext>
                  </a:extLst>
                </p:cNvPr>
                <p:cNvSpPr/>
                <p:nvPr/>
              </p:nvSpPr>
              <p:spPr>
                <a:xfrm>
                  <a:off x="3815405" y="3589394"/>
                  <a:ext cx="1172414" cy="2992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„L“</a:t>
                  </a:r>
                  <a:r>
                    <a:rPr lang="de-DE" dirty="0"/>
                    <a:t> </a:t>
                  </a: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F8E31F0C-A1B4-F98F-5A77-4FF4BA98728E}"/>
                    </a:ext>
                  </a:extLst>
                </p:cNvPr>
                <p:cNvSpPr/>
                <p:nvPr/>
              </p:nvSpPr>
              <p:spPr>
                <a:xfrm>
                  <a:off x="1870315" y="2813930"/>
                  <a:ext cx="1172414" cy="2992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„L“</a:t>
                  </a:r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5D9D40-EDF2-5D39-0C26-CB13BB101B95}"/>
                  </a:ext>
                </a:extLst>
              </p:cNvPr>
              <p:cNvSpPr/>
              <p:nvPr/>
            </p:nvSpPr>
            <p:spPr>
              <a:xfrm>
                <a:off x="9278229" y="5646475"/>
                <a:ext cx="1172414" cy="299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/>
                  <a:t>Taste „L“</a:t>
                </a:r>
                <a:r>
                  <a:rPr lang="de-DE" dirty="0"/>
                  <a:t> </a:t>
                </a:r>
              </a:p>
            </p:txBody>
          </p:sp>
        </p:grpSp>
        <p:cxnSp>
          <p:nvCxnSpPr>
            <p:cNvPr id="96" name="Verbinder: gewinkelt 95">
              <a:extLst>
                <a:ext uri="{FF2B5EF4-FFF2-40B4-BE49-F238E27FC236}">
                  <a16:creationId xmlns:a16="http://schemas.microsoft.com/office/drawing/2014/main" id="{A7BC4560-3B70-BC94-E7B4-834999F5CD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3666" y="194245"/>
              <a:ext cx="1397739" cy="3568071"/>
            </a:xfrm>
            <a:prstGeom prst="bentConnector3">
              <a:avLst>
                <a:gd name="adj1" fmla="val 116355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8E8ECE3D-3FC1-1609-9A16-B7FD5450DCDF}"/>
                </a:ext>
              </a:extLst>
            </p:cNvPr>
            <p:cNvCxnSpPr>
              <a:cxnSpLocks/>
              <a:stCxn id="46" idx="0"/>
              <a:endCxn id="51" idx="0"/>
            </p:cNvCxnSpPr>
            <p:nvPr/>
          </p:nvCxnSpPr>
          <p:spPr>
            <a:xfrm rot="16200000" flipV="1">
              <a:off x="5266767" y="776288"/>
              <a:ext cx="1234972" cy="3612911"/>
            </a:xfrm>
            <a:prstGeom prst="bentConnector3">
              <a:avLst>
                <a:gd name="adj1" fmla="val 118511"/>
              </a:avLst>
            </a:prstGeom>
            <a:ln w="28575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feil nach links 23">
            <a:extLst>
              <a:ext uri="{FF2B5EF4-FFF2-40B4-BE49-F238E27FC236}">
                <a16:creationId xmlns:a16="http://schemas.microsoft.com/office/drawing/2014/main" id="{2404FFE7-2069-4848-BDCD-FED7203BE17F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  <p:sp>
        <p:nvSpPr>
          <p:cNvPr id="53" name="Pfeil nach rechts 7">
            <a:extLst>
              <a:ext uri="{FF2B5EF4-FFF2-40B4-BE49-F238E27FC236}">
                <a16:creationId xmlns:a16="http://schemas.microsoft.com/office/drawing/2014/main" id="{C66AC067-7400-4BE7-AE2A-433E484071AD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links 23">
            <a:extLst>
              <a:ext uri="{FF2B5EF4-FFF2-40B4-BE49-F238E27FC236}">
                <a16:creationId xmlns:a16="http://schemas.microsoft.com/office/drawing/2014/main" id="{EE91422C-950D-420C-A3A2-8A62339FB339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rgbClr val="0070C0"/>
                </a:solidFill>
              </a:rPr>
              <a:t>Nun startet die Übungsaufgabe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können die Übungsaufgaben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16940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Sie haben die Übungsaufgabe geschafft! Nun kann die Aufgabe starten. </a:t>
            </a:r>
          </a:p>
          <a:p>
            <a:pPr marL="0" indent="0" algn="ctr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e-DE" sz="2400" dirty="0"/>
              <a:t>Ab jetzt </a:t>
            </a:r>
            <a:r>
              <a:rPr lang="de-DE" sz="2400"/>
              <a:t>erhalten Sie </a:t>
            </a:r>
            <a:r>
              <a:rPr lang="de-DE" sz="2400" dirty="0"/>
              <a:t>kein Feedback mehr. 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Falls Sie Fragen haben, wenden Sie sich an die Versuchsleitung. Sie 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4058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Nun bearbeiten Sie wieder die Gedächtnisaufgabe, die Sie bereits kennen.</a:t>
            </a:r>
          </a:p>
          <a:p>
            <a:pPr marL="0" indent="0" algn="ctr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 </a:t>
            </a:r>
          </a:p>
          <a:p>
            <a:pPr marL="0" indent="0" algn="ctr">
              <a:buNone/>
            </a:pPr>
            <a:br>
              <a:rPr lang="de-DE" sz="2400" dirty="0"/>
            </a:br>
            <a:r>
              <a:rPr lang="de-DE" sz="2400" b="1" dirty="0">
                <a:solidFill>
                  <a:srgbClr val="0070C0"/>
                </a:solidFill>
              </a:rPr>
              <a:t>Sie sollen ausschließlich diese Aufgabe bearbeiten. </a:t>
            </a:r>
            <a:br>
              <a:rPr lang="de-DE" sz="2400" b="1" dirty="0">
                <a:solidFill>
                  <a:srgbClr val="0070C0"/>
                </a:solidFill>
              </a:rPr>
            </a:br>
            <a:r>
              <a:rPr lang="de-DE" sz="2400" b="1" dirty="0">
                <a:solidFill>
                  <a:srgbClr val="0070C0"/>
                </a:solidFill>
              </a:rPr>
              <a:t>Antworten Sie also nur mit den Tasten „D“ und „L“. </a:t>
            </a:r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Falls Sie Fragen haben, wenden Sie sich an die Versuchsleitung. Sie können wieder kurze Übungsaufgaben mit Feedback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24952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615701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Sie haben die Übungsaufgabe geschafft! Nun kann die Aufgabe starten. </a:t>
            </a:r>
          </a:p>
          <a:p>
            <a:pPr marL="0" indent="0" algn="ctr"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e-DE" sz="2400" dirty="0"/>
              <a:t>Wie beim ersten Mal erhalten Sie nun kein Feedback mehr. </a:t>
            </a:r>
          </a:p>
          <a:p>
            <a:pPr marL="0" indent="0" algn="ctr">
              <a:buNone/>
            </a:pPr>
            <a:r>
              <a:rPr lang="de-DE" sz="2400" dirty="0"/>
              <a:t>Bitte bearbeiten Sie weiterhin ausschließlich die gerade geübte Aufgabe. Antworten Sie also nur mit den Tasten „D“ und „L“.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Falls Sie Fragen haben, wenden Sie sich an die Versuchsleitung. Sie 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173356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Breitbild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12</cp:revision>
  <dcterms:created xsi:type="dcterms:W3CDTF">2024-10-22T11:44:49Z</dcterms:created>
  <dcterms:modified xsi:type="dcterms:W3CDTF">2024-10-29T18:56:51Z</dcterms:modified>
</cp:coreProperties>
</file>