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36FA1-1556-4D37-A61A-B23B92DB64F3}" v="12" dt="2024-10-24T23:27:53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 Plinke" userId="a19f5686936af683" providerId="LiveId" clId="{7A236FA1-1556-4D37-A61A-B23B92DB64F3}"/>
    <pc:docChg chg="undo redo custSel addSld delSld modSld">
      <pc:chgData name="Emma Plinke" userId="a19f5686936af683" providerId="LiveId" clId="{7A236FA1-1556-4D37-A61A-B23B92DB64F3}" dt="2024-10-24T23:47:32.556" v="184" actId="113"/>
      <pc:docMkLst>
        <pc:docMk/>
      </pc:docMkLst>
      <pc:sldChg chg="modSp mod">
        <pc:chgData name="Emma Plinke" userId="a19f5686936af683" providerId="LiveId" clId="{7A236FA1-1556-4D37-A61A-B23B92DB64F3}" dt="2024-10-24T23:47:32.556" v="184" actId="113"/>
        <pc:sldMkLst>
          <pc:docMk/>
          <pc:sldMk cId="3696246497" sldId="257"/>
        </pc:sldMkLst>
        <pc:spChg chg="mod">
          <ac:chgData name="Emma Plinke" userId="a19f5686936af683" providerId="LiveId" clId="{7A236FA1-1556-4D37-A61A-B23B92DB64F3}" dt="2024-10-24T23:47:32.556" v="184" actId="113"/>
          <ac:spMkLst>
            <pc:docMk/>
            <pc:sldMk cId="3696246497" sldId="257"/>
            <ac:spMk id="3" creationId="{F660A161-B50B-46EB-82D3-B5B069E4DB11}"/>
          </ac:spMkLst>
        </pc:spChg>
      </pc:sldChg>
      <pc:sldChg chg="modSp mod">
        <pc:chgData name="Emma Plinke" userId="a19f5686936af683" providerId="LiveId" clId="{7A236FA1-1556-4D37-A61A-B23B92DB64F3}" dt="2024-10-24T23:25:50.101" v="117" actId="20577"/>
        <pc:sldMkLst>
          <pc:docMk/>
          <pc:sldMk cId="1453506900" sldId="258"/>
        </pc:sldMkLst>
        <pc:spChg chg="mod">
          <ac:chgData name="Emma Plinke" userId="a19f5686936af683" providerId="LiveId" clId="{7A236FA1-1556-4D37-A61A-B23B92DB64F3}" dt="2024-10-24T23:25:50.101" v="117" actId="20577"/>
          <ac:spMkLst>
            <pc:docMk/>
            <pc:sldMk cId="1453506900" sldId="258"/>
            <ac:spMk id="8" creationId="{3F9FA275-78C6-4470-BF7D-1E68D4564BA9}"/>
          </ac:spMkLst>
        </pc:spChg>
      </pc:sldChg>
      <pc:sldChg chg="addSp delSp modSp mod">
        <pc:chgData name="Emma Plinke" userId="a19f5686936af683" providerId="LiveId" clId="{7A236FA1-1556-4D37-A61A-B23B92DB64F3}" dt="2024-10-24T23:27:53.808" v="126" actId="164"/>
        <pc:sldMkLst>
          <pc:docMk/>
          <pc:sldMk cId="2915867593" sldId="267"/>
        </pc:sldMkLst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18" creationId="{4FB032E7-BA40-6DB1-9BFF-DB9057C0D10A}"/>
          </ac:spMkLst>
        </pc:spChg>
        <pc:spChg chg="mod">
          <ac:chgData name="Emma Plinke" userId="a19f5686936af683" providerId="LiveId" clId="{7A236FA1-1556-4D37-A61A-B23B92DB64F3}" dt="2024-10-24T23:18:42.483" v="23" actId="1076"/>
          <ac:spMkLst>
            <pc:docMk/>
            <pc:sldMk cId="2915867593" sldId="267"/>
            <ac:spMk id="19" creationId="{6E2AA150-ED02-F836-9425-1591AE09B07F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22" creationId="{10A2D7FA-BF61-8B9B-6BD8-E8AE8D512680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23" creationId="{8A199C0E-09EF-C6DC-44C7-079D0CC664E4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24" creationId="{4C7E2E24-C138-FD14-1A88-9FA900E654D2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25" creationId="{D0DD97C7-F284-B0D4-EB00-66B975A548AC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26" creationId="{3643EDD8-5E53-0B12-A2F6-23CCFFF5344F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27" creationId="{5C02F8E0-2D72-2B3D-B116-18B0342CC693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40" creationId="{A70FE52F-22A2-D0EB-0910-1576246F6E5F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41" creationId="{09E8C161-271D-875E-6861-82FC7AE353E7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42" creationId="{BB36770E-837A-E0B7-310E-21C196F13ED8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43" creationId="{6737968F-43D4-7D9E-2619-32A7A556D29D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44" creationId="{0E1760EC-5C9A-44B5-11D4-54266090CBA4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45" creationId="{490CE5D8-0500-5F1D-993C-0CDB96E6C821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46" creationId="{79B54037-5B28-4035-E2AD-EE838005EB84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47" creationId="{2140AF67-29C0-BCD3-0E72-0B13051B4990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48" creationId="{19F02C4F-68DB-2C40-ECCC-49FD10ED451A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50" creationId="{4D6D0D03-B068-6575-4D53-75BEA6829CBC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51" creationId="{BAABD555-23C6-189A-A9A2-478449F70B03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76" creationId="{7B2A4AB7-9E5E-233F-29E8-B1911FC13FD2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83" creationId="{CB2C37B5-DE0D-9B66-9E12-98DFE2815143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86" creationId="{575DD062-8560-3DEE-9073-4AE6C6F83340}"/>
          </ac:spMkLst>
        </pc:spChg>
        <pc:spChg chg="add mod">
          <ac:chgData name="Emma Plinke" userId="a19f5686936af683" providerId="LiveId" clId="{7A236FA1-1556-4D37-A61A-B23B92DB64F3}" dt="2024-10-24T23:19:01.684" v="26" actId="164"/>
          <ac:spMkLst>
            <pc:docMk/>
            <pc:sldMk cId="2915867593" sldId="267"/>
            <ac:spMk id="87" creationId="{2A749D1B-9162-05E8-FFFC-1FD7C78597BA}"/>
          </ac:spMkLst>
        </pc:spChg>
        <pc:spChg chg="add mod">
          <ac:chgData name="Emma Plinke" userId="a19f5686936af683" providerId="LiveId" clId="{7A236FA1-1556-4D37-A61A-B23B92DB64F3}" dt="2024-10-24T23:19:01.684" v="26" actId="164"/>
          <ac:spMkLst>
            <pc:docMk/>
            <pc:sldMk cId="2915867593" sldId="267"/>
            <ac:spMk id="88" creationId="{F8E31F0C-A1B4-F98F-5A77-4FF4BA98728E}"/>
          </ac:spMkLst>
        </pc:spChg>
        <pc:spChg chg="add mod">
          <ac:chgData name="Emma Plinke" userId="a19f5686936af683" providerId="LiveId" clId="{7A236FA1-1556-4D37-A61A-B23B92DB64F3}" dt="2024-10-24T23:19:41.654" v="29" actId="164"/>
          <ac:spMkLst>
            <pc:docMk/>
            <pc:sldMk cId="2915867593" sldId="267"/>
            <ac:spMk id="89" creationId="{265D9D40-EDF2-5D39-0C26-CB13BB101B95}"/>
          </ac:spMkLst>
        </pc:spChg>
        <pc:grpChg chg="del">
          <ac:chgData name="Emma Plinke" userId="a19f5686936af683" providerId="LiveId" clId="{7A236FA1-1556-4D37-A61A-B23B92DB64F3}" dt="2024-10-24T23:17:52.359" v="9" actId="478"/>
          <ac:grpSpMkLst>
            <pc:docMk/>
            <pc:sldMk cId="2915867593" sldId="267"/>
            <ac:grpSpMk id="2" creationId="{272CDFFD-8364-817F-6DB6-7CF6E4972C7B}"/>
          </ac:grpSpMkLst>
        </pc:grpChg>
        <pc:grpChg chg="add mod">
          <ac:chgData name="Emma Plinke" userId="a19f5686936af683" providerId="LiveId" clId="{7A236FA1-1556-4D37-A61A-B23B92DB64F3}" dt="2024-10-24T23:19:01.684" v="26" actId="164"/>
          <ac:grpSpMkLst>
            <pc:docMk/>
            <pc:sldMk cId="2915867593" sldId="267"/>
            <ac:grpSpMk id="3" creationId="{55A6C4A8-13B7-E2A4-E6FE-2E1D1134D9FA}"/>
          </ac:grpSpMkLst>
        </pc:grpChg>
        <pc:grpChg chg="mod">
          <ac:chgData name="Emma Plinke" userId="a19f5686936af683" providerId="LiveId" clId="{7A236FA1-1556-4D37-A61A-B23B92DB64F3}" dt="2024-10-24T23:17:53.213" v="10"/>
          <ac:grpSpMkLst>
            <pc:docMk/>
            <pc:sldMk cId="2915867593" sldId="267"/>
            <ac:grpSpMk id="7" creationId="{9595FEAE-5750-120A-56B7-D0534668A7F2}"/>
          </ac:grpSpMkLst>
        </pc:grpChg>
        <pc:grpChg chg="mod">
          <ac:chgData name="Emma Plinke" userId="a19f5686936af683" providerId="LiveId" clId="{7A236FA1-1556-4D37-A61A-B23B92DB64F3}" dt="2024-10-24T23:17:53.213" v="10"/>
          <ac:grpSpMkLst>
            <pc:docMk/>
            <pc:sldMk cId="2915867593" sldId="267"/>
            <ac:grpSpMk id="9" creationId="{A461DD30-8E7F-C722-EF67-3B3D37BDCFFC}"/>
          </ac:grpSpMkLst>
        </pc:grpChg>
        <pc:grpChg chg="mod">
          <ac:chgData name="Emma Plinke" userId="a19f5686936af683" providerId="LiveId" clId="{7A236FA1-1556-4D37-A61A-B23B92DB64F3}" dt="2024-10-24T23:17:53.213" v="10"/>
          <ac:grpSpMkLst>
            <pc:docMk/>
            <pc:sldMk cId="2915867593" sldId="267"/>
            <ac:grpSpMk id="10" creationId="{7BDCE708-39B0-C641-5711-CA464D70BCB2}"/>
          </ac:grpSpMkLst>
        </pc:grpChg>
        <pc:grpChg chg="mod">
          <ac:chgData name="Emma Plinke" userId="a19f5686936af683" providerId="LiveId" clId="{7A236FA1-1556-4D37-A61A-B23B92DB64F3}" dt="2024-10-24T23:17:53.213" v="10"/>
          <ac:grpSpMkLst>
            <pc:docMk/>
            <pc:sldMk cId="2915867593" sldId="267"/>
            <ac:grpSpMk id="11" creationId="{051DE09E-AC7E-404D-C86C-1E9F158EC943}"/>
          </ac:grpSpMkLst>
        </pc:grpChg>
        <pc:grpChg chg="mod">
          <ac:chgData name="Emma Plinke" userId="a19f5686936af683" providerId="LiveId" clId="{7A236FA1-1556-4D37-A61A-B23B92DB64F3}" dt="2024-10-24T23:17:53.213" v="10"/>
          <ac:grpSpMkLst>
            <pc:docMk/>
            <pc:sldMk cId="2915867593" sldId="267"/>
            <ac:grpSpMk id="12" creationId="{F3028DE8-F1B4-A171-661A-72769B919B3D}"/>
          </ac:grpSpMkLst>
        </pc:grpChg>
        <pc:grpChg chg="mod">
          <ac:chgData name="Emma Plinke" userId="a19f5686936af683" providerId="LiveId" clId="{7A236FA1-1556-4D37-A61A-B23B92DB64F3}" dt="2024-10-24T23:17:53.213" v="10"/>
          <ac:grpSpMkLst>
            <pc:docMk/>
            <pc:sldMk cId="2915867593" sldId="267"/>
            <ac:grpSpMk id="13" creationId="{DDB9EFA9-29F8-290B-F364-B92010DB56A2}"/>
          </ac:grpSpMkLst>
        </pc:grpChg>
        <pc:grpChg chg="mod">
          <ac:chgData name="Emma Plinke" userId="a19f5686936af683" providerId="LiveId" clId="{7A236FA1-1556-4D37-A61A-B23B92DB64F3}" dt="2024-10-24T23:17:53.213" v="10"/>
          <ac:grpSpMkLst>
            <pc:docMk/>
            <pc:sldMk cId="2915867593" sldId="267"/>
            <ac:grpSpMk id="14" creationId="{A7AB00D3-CDCE-F2BC-7682-A6F8D5F4EDB9}"/>
          </ac:grpSpMkLst>
        </pc:grpChg>
        <pc:grpChg chg="mod">
          <ac:chgData name="Emma Plinke" userId="a19f5686936af683" providerId="LiveId" clId="{7A236FA1-1556-4D37-A61A-B23B92DB64F3}" dt="2024-10-24T23:17:53.213" v="10"/>
          <ac:grpSpMkLst>
            <pc:docMk/>
            <pc:sldMk cId="2915867593" sldId="267"/>
            <ac:grpSpMk id="15" creationId="{E59CC478-C568-14D0-CBC4-D3C8193D265B}"/>
          </ac:grpSpMkLst>
        </pc:grpChg>
        <pc:grpChg chg="mod">
          <ac:chgData name="Emma Plinke" userId="a19f5686936af683" providerId="LiveId" clId="{7A236FA1-1556-4D37-A61A-B23B92DB64F3}" dt="2024-10-24T23:17:53.213" v="10"/>
          <ac:grpSpMkLst>
            <pc:docMk/>
            <pc:sldMk cId="2915867593" sldId="267"/>
            <ac:grpSpMk id="16" creationId="{A0AFC530-8E18-858D-0AD1-34BA4416E2E4}"/>
          </ac:grpSpMkLst>
        </pc:grpChg>
        <pc:grpChg chg="mod">
          <ac:chgData name="Emma Plinke" userId="a19f5686936af683" providerId="LiveId" clId="{7A236FA1-1556-4D37-A61A-B23B92DB64F3}" dt="2024-10-24T23:17:53.213" v="10"/>
          <ac:grpSpMkLst>
            <pc:docMk/>
            <pc:sldMk cId="2915867593" sldId="267"/>
            <ac:grpSpMk id="17" creationId="{770F7B86-B0F3-5931-4D08-DB61C2D351EA}"/>
          </ac:grpSpMkLst>
        </pc:grpChg>
        <pc:grpChg chg="add mod">
          <ac:chgData name="Emma Plinke" userId="a19f5686936af683" providerId="LiveId" clId="{7A236FA1-1556-4D37-A61A-B23B92DB64F3}" dt="2024-10-24T23:19:41.654" v="29" actId="164"/>
          <ac:grpSpMkLst>
            <pc:docMk/>
            <pc:sldMk cId="2915867593" sldId="267"/>
            <ac:grpSpMk id="90" creationId="{04D6AC3D-2B90-CF57-7333-9A4A12B65E63}"/>
          </ac:grpSpMkLst>
        </pc:grpChg>
        <pc:grpChg chg="add mod">
          <ac:chgData name="Emma Plinke" userId="a19f5686936af683" providerId="LiveId" clId="{7A236FA1-1556-4D37-A61A-B23B92DB64F3}" dt="2024-10-24T23:27:53.808" v="126" actId="164"/>
          <ac:grpSpMkLst>
            <pc:docMk/>
            <pc:sldMk cId="2915867593" sldId="267"/>
            <ac:grpSpMk id="91" creationId="{2E8C9ED5-DB23-CFD3-517D-0C9C5A6BDA36}"/>
          </ac:grpSpMkLst>
        </pc:grpChg>
        <pc:grpChg chg="add mod">
          <ac:chgData name="Emma Plinke" userId="a19f5686936af683" providerId="LiveId" clId="{7A236FA1-1556-4D37-A61A-B23B92DB64F3}" dt="2024-10-24T23:27:53.808" v="126" actId="164"/>
          <ac:grpSpMkLst>
            <pc:docMk/>
            <pc:sldMk cId="2915867593" sldId="267"/>
            <ac:grpSpMk id="116" creationId="{CECF0B90-7D37-C441-C489-C4C5ED5F9D9C}"/>
          </ac:grpSpMkLst>
        </pc:grpChg>
        <pc:cxnChg chg="del mod">
          <ac:chgData name="Emma Plinke" userId="a19f5686936af683" providerId="LiveId" clId="{7A236FA1-1556-4D37-A61A-B23B92DB64F3}" dt="2024-10-24T23:22:00.858" v="58" actId="478"/>
          <ac:cxnSpMkLst>
            <pc:docMk/>
            <pc:sldMk cId="2915867593" sldId="267"/>
            <ac:cxnSpMk id="6" creationId="{56F0CFAE-B333-FE38-D475-D0C3ADAEB566}"/>
          </ac:cxnSpMkLst>
        </pc:cxnChg>
        <pc:cxnChg chg="del mod">
          <ac:chgData name="Emma Plinke" userId="a19f5686936af683" providerId="LiveId" clId="{7A236FA1-1556-4D37-A61A-B23B92DB64F3}" dt="2024-10-24T23:21:23.753" v="50" actId="478"/>
          <ac:cxnSpMkLst>
            <pc:docMk/>
            <pc:sldMk cId="2915867593" sldId="267"/>
            <ac:cxnSpMk id="20" creationId="{5B34C3EB-37E8-1FFB-250C-18944EFFE419}"/>
          </ac:cxnSpMkLst>
        </pc:cxnChg>
        <pc:cxnChg chg="del mod">
          <ac:chgData name="Emma Plinke" userId="a19f5686936af683" providerId="LiveId" clId="{7A236FA1-1556-4D37-A61A-B23B92DB64F3}" dt="2024-10-24T23:24:26.883" v="95" actId="478"/>
          <ac:cxnSpMkLst>
            <pc:docMk/>
            <pc:sldMk cId="2915867593" sldId="267"/>
            <ac:cxnSpMk id="21" creationId="{B08E3FB5-37BC-787F-72F4-89B389527F78}"/>
          </ac:cxnSpMkLst>
        </pc:cxnChg>
        <pc:cxnChg chg="mod">
          <ac:chgData name="Emma Plinke" userId="a19f5686936af683" providerId="LiveId" clId="{7A236FA1-1556-4D37-A61A-B23B92DB64F3}" dt="2024-10-24T23:17:52.359" v="9" actId="478"/>
          <ac:cxnSpMkLst>
            <pc:docMk/>
            <pc:sldMk cId="2915867593" sldId="267"/>
            <ac:cxnSpMk id="84" creationId="{616D17EB-5718-4825-8E19-059AC64CF507}"/>
          </ac:cxnSpMkLst>
        </pc:cxnChg>
        <pc:cxnChg chg="add mod">
          <ac:chgData name="Emma Plinke" userId="a19f5686936af683" providerId="LiveId" clId="{7A236FA1-1556-4D37-A61A-B23B92DB64F3}" dt="2024-10-24T23:27:53.808" v="126" actId="164"/>
          <ac:cxnSpMkLst>
            <pc:docMk/>
            <pc:sldMk cId="2915867593" sldId="267"/>
            <ac:cxnSpMk id="96" creationId="{A7BC4560-3B70-BC94-E7B4-834999F5CD63}"/>
          </ac:cxnSpMkLst>
        </pc:cxnChg>
        <pc:cxnChg chg="add del mod">
          <ac:chgData name="Emma Plinke" userId="a19f5686936af683" providerId="LiveId" clId="{7A236FA1-1556-4D37-A61A-B23B92DB64F3}" dt="2024-10-24T23:21:56.198" v="57" actId="478"/>
          <ac:cxnSpMkLst>
            <pc:docMk/>
            <pc:sldMk cId="2915867593" sldId="267"/>
            <ac:cxnSpMk id="100" creationId="{3D24E8B1-68A0-8A98-1469-10F90102CE28}"/>
          </ac:cxnSpMkLst>
        </pc:cxnChg>
        <pc:cxnChg chg="add del mod">
          <ac:chgData name="Emma Plinke" userId="a19f5686936af683" providerId="LiveId" clId="{7A236FA1-1556-4D37-A61A-B23B92DB64F3}" dt="2024-10-24T23:23:19.190" v="83" actId="478"/>
          <ac:cxnSpMkLst>
            <pc:docMk/>
            <pc:sldMk cId="2915867593" sldId="267"/>
            <ac:cxnSpMk id="101" creationId="{9817C228-8A84-FF2D-EB3A-C3BA7F97DE45}"/>
          </ac:cxnSpMkLst>
        </pc:cxnChg>
        <pc:cxnChg chg="add mod ord">
          <ac:chgData name="Emma Plinke" userId="a19f5686936af683" providerId="LiveId" clId="{7A236FA1-1556-4D37-A61A-B23B92DB64F3}" dt="2024-10-24T23:27:53.808" v="126" actId="164"/>
          <ac:cxnSpMkLst>
            <pc:docMk/>
            <pc:sldMk cId="2915867593" sldId="267"/>
            <ac:cxnSpMk id="108" creationId="{BD233587-3B83-B6AE-F093-CFCA9118DC00}"/>
          </ac:cxnSpMkLst>
        </pc:cxnChg>
        <pc:cxnChg chg="add mod">
          <ac:chgData name="Emma Plinke" userId="a19f5686936af683" providerId="LiveId" clId="{7A236FA1-1556-4D37-A61A-B23B92DB64F3}" dt="2024-10-24T23:27:53.808" v="126" actId="164"/>
          <ac:cxnSpMkLst>
            <pc:docMk/>
            <pc:sldMk cId="2915867593" sldId="267"/>
            <ac:cxnSpMk id="113" creationId="{8E8ECE3D-3FC1-1609-9A16-B7FD5450DCDF}"/>
          </ac:cxnSpMkLst>
        </pc:cxnChg>
      </pc:sldChg>
      <pc:sldChg chg="modSp mod">
        <pc:chgData name="Emma Plinke" userId="a19f5686936af683" providerId="LiveId" clId="{7A236FA1-1556-4D37-A61A-B23B92DB64F3}" dt="2024-10-24T23:25:57.477" v="125" actId="20577"/>
        <pc:sldMkLst>
          <pc:docMk/>
          <pc:sldMk cId="1694028956" sldId="268"/>
        </pc:sldMkLst>
        <pc:spChg chg="mod">
          <ac:chgData name="Emma Plinke" userId="a19f5686936af683" providerId="LiveId" clId="{7A236FA1-1556-4D37-A61A-B23B92DB64F3}" dt="2024-10-24T23:25:57.477" v="125" actId="20577"/>
          <ac:spMkLst>
            <pc:docMk/>
            <pc:sldMk cId="1694028956" sldId="268"/>
            <ac:spMk id="8" creationId="{3F9FA275-78C6-4470-BF7D-1E68D4564BA9}"/>
          </ac:spMkLst>
        </pc:spChg>
      </pc:sldChg>
      <pc:sldChg chg="add del">
        <pc:chgData name="Emma Plinke" userId="a19f5686936af683" providerId="LiveId" clId="{7A236FA1-1556-4D37-A61A-B23B92DB64F3}" dt="2024-10-24T23:25:24.124" v="101" actId="47"/>
        <pc:sldMkLst>
          <pc:docMk/>
          <pc:sldMk cId="926754272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68140-3F99-4031-B9B2-B8CC1D2A9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42E183-767D-43F8-9329-D3F0F2BE1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DC6212-9BB4-43E1-9256-267BB81A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A7077B-5830-4F0A-90BF-02364B79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3E3699-D544-454D-B4E7-8C2C2102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12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2C8B9-B6ED-4255-B22D-E3ECA2A9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4CB6E6-3D1C-417D-8C7D-8128C3851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AB539E-3E06-4632-B119-6A1A1A56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ACA31F-AE47-41E0-A71C-9A191D93B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38F731-A26B-49AE-A67E-D2ABD19A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23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EB3F8A7-7EED-487A-87AC-A5E8A1DE4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71FA30-C5BF-4E89-A369-346164CC2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F24568-E0F1-414B-BEC1-E5E053EC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A28372-FA4A-46FC-B43D-A6A0E0A0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77F112-BF9D-47BE-B654-EF344C10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5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51EF1-5BB4-4BBA-ADFE-A4BC73228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BC07CA-E9F8-4757-9889-4852DC431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297903-621B-4295-BCB6-0A3D8521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F82E6B-227F-4C04-A28C-454BC0B1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45824-BC0E-4B09-AC20-B97AC406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0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C983E-6BD0-4A0B-B94B-04D5C7D4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9E7F74-56FA-4FE1-A0FD-AA6258273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603CF6-10C6-4138-A0DD-B422B1B6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FD35A6-6A55-4702-BCC1-98C5DE44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F8E8BC-5C17-4D69-82BE-D94FD350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13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388D2-E861-4C47-8A76-FD62D3F8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5C4A05-3DE3-4735-8452-F9209D377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8C97EB-1CAC-4E42-9B61-F37BA411C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2A78CD-5BCA-4CF1-89B4-E4AF9A33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1D1A05-A9F4-4F98-A564-CF2A9781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570C4-47C5-407A-BC44-6B45B7D6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38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D93AD-FA15-4BBC-B1E8-C04EC371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274E09-8E2D-47B8-9541-21A26C861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CFAA1C-0911-49A1-A7E2-8FD511354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64618C-D293-4D62-86B9-C1795385C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A98287-D29E-4259-933B-A6A17B936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B19D1D-ACC6-440A-93B2-2E3CE948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9E8E9B-8BC3-481D-9E2E-3D911618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67F8A9-5D47-4030-984C-40B10D1F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8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6B1C6-E1CB-45FE-98C5-53DB15DD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8EF9FE-A617-4BED-8974-18086AFE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76FE7E-BED5-4E07-8B22-1F63EFD6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36D072-29DD-413B-AAEE-91D61836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44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E44BC1-9FEB-409D-A262-288D76DD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ED4EBA-8D14-4872-8603-737E5E87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0FDDE6-71D8-4B26-AE5A-64887418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51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8FC7B-31CF-4C9F-B308-63CB98DB5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4A8F8A-9F06-43DC-8002-9980E779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B04BCA-77A6-48A7-9B89-C533345B0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9DA3B7-896F-462E-AAC5-62759198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4B4751-E89C-4BD0-B642-56F1E012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E66E2D-533A-4936-83A4-FA55011A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54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385F4-193A-424A-A561-8E22061F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E6AD0A1-740B-431D-A9A4-7FAFC65DA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6CCD66-939F-48B4-9E2B-04F22DBE6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4525E0-EB2F-470E-8753-BFD9A2A0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E0C406-8B27-4B75-AE1D-C900F5E2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5F2196-9248-4397-954C-BD34AA52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48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A4BE8F-1E97-4B62-989B-6239034F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B7A037-9B70-4B4E-83E5-575965561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493379-7365-48C1-8928-AC9C1F9D7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12F4C5-6722-4327-B85B-7436E2169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C3A133-E298-4B56-853C-1AFECE78A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71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60A161-B50B-46EB-82D3-B5B069E4D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4248"/>
            <a:ext cx="10515600" cy="53527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de-DE" dirty="0"/>
              <a:t>Sie werden nun mehrere Aufgaben bearbeiten.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de-DE" dirty="0"/>
              <a:t>Im Folgenden wird Ihnen der Versuchsablauf erklärt. Außerdem werden sie mehrere kurze Übungsaufgaben bearbeiten. 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Wir beginnen mit der Erklärung der </a:t>
            </a:r>
            <a:r>
              <a:rPr lang="de-DE" b="1" dirty="0"/>
              <a:t>Gedächtnisaufgabe</a:t>
            </a:r>
            <a:r>
              <a:rPr lang="de-DE" dirty="0"/>
              <a:t>.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Drücken Sie die rechte Pfeiltaste Ihrer Tastatur, um fortzufahren.  </a:t>
            </a: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Pfeil nach rechts 7">
            <a:extLst>
              <a:ext uri="{FF2B5EF4-FFF2-40B4-BE49-F238E27FC236}">
                <a16:creationId xmlns:a16="http://schemas.microsoft.com/office/drawing/2014/main" id="{3AA9B967-2D6A-49DF-AE3C-2215E981D7C1}"/>
              </a:ext>
            </a:extLst>
          </p:cNvPr>
          <p:cNvSpPr/>
          <p:nvPr/>
        </p:nvSpPr>
        <p:spPr>
          <a:xfrm>
            <a:off x="8652469" y="5968416"/>
            <a:ext cx="2990089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Weiter mit Pfeil nach rechts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4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feil nach rechts 7">
            <a:extLst>
              <a:ext uri="{FF2B5EF4-FFF2-40B4-BE49-F238E27FC236}">
                <a16:creationId xmlns:a16="http://schemas.microsoft.com/office/drawing/2014/main" id="{1A76B90D-934D-4AA0-B8AD-BAA5351ED4C9}"/>
              </a:ext>
            </a:extLst>
          </p:cNvPr>
          <p:cNvSpPr/>
          <p:nvPr/>
        </p:nvSpPr>
        <p:spPr>
          <a:xfrm>
            <a:off x="8652469" y="5968416"/>
            <a:ext cx="2990089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Weiter mit Pfeil nach rechts</a:t>
            </a:r>
            <a:endParaRPr lang="en-US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F9FA275-78C6-4470-BF7D-1E68D4564BA9}"/>
              </a:ext>
            </a:extLst>
          </p:cNvPr>
          <p:cNvSpPr txBox="1">
            <a:spLocks/>
          </p:cNvSpPr>
          <p:nvPr/>
        </p:nvSpPr>
        <p:spPr>
          <a:xfrm>
            <a:off x="563479" y="824248"/>
            <a:ext cx="11195384" cy="5352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dirty="0"/>
              <a:t>Zu Beginn jedes Versuchsdurchgangs wird ihnen ein Wort auf dem Bildschirm präsentiert.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dirty="0"/>
              <a:t>Sie sollen so </a:t>
            </a:r>
            <a:r>
              <a:rPr lang="de-DE" sz="2400" b="1" dirty="0"/>
              <a:t>schnell und genau </a:t>
            </a:r>
            <a:r>
              <a:rPr lang="de-DE" sz="2400" dirty="0"/>
              <a:t>wie möglich entscheiden, ob das präsentierte Wort dasselbe ist wie das, welches </a:t>
            </a:r>
            <a:r>
              <a:rPr lang="de-DE" sz="2400" b="1" dirty="0"/>
              <a:t>zwei</a:t>
            </a:r>
            <a:r>
              <a:rPr lang="de-DE" sz="2400" dirty="0"/>
              <a:t> Positionen zuvor präsentiert wurde, oder ob es sich um ein anderes Wort handelt.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dirty="0"/>
              <a:t>Um zu antworten, drücken Sie </a:t>
            </a:r>
          </a:p>
          <a:p>
            <a:r>
              <a:rPr lang="de-DE" sz="2400" dirty="0"/>
              <a:t>die </a:t>
            </a:r>
            <a:r>
              <a:rPr lang="de-DE" sz="2400" b="1" dirty="0"/>
              <a:t>Linke Taste „D“</a:t>
            </a:r>
            <a:r>
              <a:rPr lang="de-DE" sz="2400" dirty="0"/>
              <a:t>, wenn das präsentierte Wort </a:t>
            </a:r>
            <a:r>
              <a:rPr lang="de-DE" sz="2400" b="1" dirty="0"/>
              <a:t>dasselbe</a:t>
            </a:r>
            <a:r>
              <a:rPr lang="de-DE" sz="2400" dirty="0"/>
              <a:t> ist wie zwei Positionen zuvor </a:t>
            </a:r>
          </a:p>
          <a:p>
            <a:pPr marL="0" indent="0">
              <a:buNone/>
            </a:pPr>
            <a:r>
              <a:rPr lang="de-DE" sz="2400" dirty="0"/>
              <a:t>ODER</a:t>
            </a:r>
          </a:p>
          <a:p>
            <a:r>
              <a:rPr lang="de-DE" sz="2400" dirty="0"/>
              <a:t>die </a:t>
            </a:r>
            <a:r>
              <a:rPr lang="de-DE" sz="2400" b="1" dirty="0"/>
              <a:t>Rechte Taste „L“</a:t>
            </a:r>
            <a:r>
              <a:rPr lang="de-DE" sz="2400" dirty="0"/>
              <a:t>, wenn das präsentierte Wort </a:t>
            </a:r>
            <a:r>
              <a:rPr lang="de-DE" sz="2400" b="1" dirty="0"/>
              <a:t>nicht dasselbe </a:t>
            </a:r>
            <a:r>
              <a:rPr lang="de-DE" sz="2400" dirty="0"/>
              <a:t>ist.</a:t>
            </a:r>
            <a:endParaRPr lang="de-DE" sz="24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</p:txBody>
      </p:sp>
      <p:sp>
        <p:nvSpPr>
          <p:cNvPr id="7" name="Pfeil nach links 23">
            <a:extLst>
              <a:ext uri="{FF2B5EF4-FFF2-40B4-BE49-F238E27FC236}">
                <a16:creationId xmlns:a16="http://schemas.microsoft.com/office/drawing/2014/main" id="{FBBD6876-6118-486F-8B91-E9B20EDD7ADA}"/>
              </a:ext>
            </a:extLst>
          </p:cNvPr>
          <p:cNvSpPr/>
          <p:nvPr/>
        </p:nvSpPr>
        <p:spPr>
          <a:xfrm>
            <a:off x="549442" y="5968416"/>
            <a:ext cx="2825071" cy="72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Zurück mit Pfeil nach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0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>
            <a:extLst>
              <a:ext uri="{FF2B5EF4-FFF2-40B4-BE49-F238E27FC236}">
                <a16:creationId xmlns:a16="http://schemas.microsoft.com/office/drawing/2014/main" id="{A4A3A505-B8F5-4278-833A-3B8FAA9D549B}"/>
              </a:ext>
            </a:extLst>
          </p:cNvPr>
          <p:cNvSpPr/>
          <p:nvPr/>
        </p:nvSpPr>
        <p:spPr>
          <a:xfrm>
            <a:off x="4077708" y="315365"/>
            <a:ext cx="3530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/>
              <a:t>Hier sehen Sie ein Beispiel</a:t>
            </a:r>
          </a:p>
        </p:txBody>
      </p: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CECF0B90-7D37-C441-C489-C4C5ED5F9D9C}"/>
              </a:ext>
            </a:extLst>
          </p:cNvPr>
          <p:cNvGrpSpPr/>
          <p:nvPr/>
        </p:nvGrpSpPr>
        <p:grpSpPr>
          <a:xfrm>
            <a:off x="1372136" y="1279411"/>
            <a:ext cx="8952482" cy="4369036"/>
            <a:chOff x="1372136" y="1279411"/>
            <a:chExt cx="8952482" cy="4369036"/>
          </a:xfrm>
        </p:grpSpPr>
        <p:cxnSp>
          <p:nvCxnSpPr>
            <p:cNvPr id="108" name="Verbinder: gewinkelt 107">
              <a:extLst>
                <a:ext uri="{FF2B5EF4-FFF2-40B4-BE49-F238E27FC236}">
                  <a16:creationId xmlns:a16="http://schemas.microsoft.com/office/drawing/2014/main" id="{BD233587-3B83-B6AE-F093-CFCA9118DC0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986869" y="1711263"/>
              <a:ext cx="1530962" cy="3486239"/>
            </a:xfrm>
            <a:prstGeom prst="bentConnector3">
              <a:avLst>
                <a:gd name="adj1" fmla="val 114932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2E8C9ED5-DB23-CFD3-517D-0C9C5A6BDA36}"/>
                </a:ext>
              </a:extLst>
            </p:cNvPr>
            <p:cNvGrpSpPr/>
            <p:nvPr/>
          </p:nvGrpSpPr>
          <p:grpSpPr>
            <a:xfrm>
              <a:off x="1372136" y="1279411"/>
              <a:ext cx="8952482" cy="4369036"/>
              <a:chOff x="1372136" y="1290839"/>
              <a:chExt cx="9447728" cy="4654863"/>
            </a:xfrm>
          </p:grpSpPr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04D6AC3D-2B90-CF57-7333-9A4A12B65E63}"/>
                  </a:ext>
                </a:extLst>
              </p:cNvPr>
              <p:cNvGrpSpPr/>
              <p:nvPr/>
            </p:nvGrpSpPr>
            <p:grpSpPr>
              <a:xfrm>
                <a:off x="1372136" y="1290839"/>
                <a:ext cx="9447728" cy="4554376"/>
                <a:chOff x="1372136" y="1290839"/>
                <a:chExt cx="9447728" cy="4554376"/>
              </a:xfrm>
            </p:grpSpPr>
            <p:grpSp>
              <p:nvGrpSpPr>
                <p:cNvPr id="3" name="Gruppieren 2">
                  <a:extLst>
                    <a:ext uri="{FF2B5EF4-FFF2-40B4-BE49-F238E27FC236}">
                      <a16:creationId xmlns:a16="http://schemas.microsoft.com/office/drawing/2014/main" id="{55A6C4A8-13B7-E2A4-E6FE-2E1D1134D9FA}"/>
                    </a:ext>
                  </a:extLst>
                </p:cNvPr>
                <p:cNvGrpSpPr/>
                <p:nvPr/>
              </p:nvGrpSpPr>
              <p:grpSpPr>
                <a:xfrm>
                  <a:off x="1372136" y="1290839"/>
                  <a:ext cx="9447728" cy="4554376"/>
                  <a:chOff x="379968" y="476000"/>
                  <a:chExt cx="8546264" cy="5621408"/>
                </a:xfrm>
              </p:grpSpPr>
              <p:grpSp>
                <p:nvGrpSpPr>
                  <p:cNvPr id="7" name="Gruppieren 6">
                    <a:extLst>
                      <a:ext uri="{FF2B5EF4-FFF2-40B4-BE49-F238E27FC236}">
                        <a16:creationId xmlns:a16="http://schemas.microsoft.com/office/drawing/2014/main" id="{9595FEAE-5750-120A-56B7-D0534668A7F2}"/>
                      </a:ext>
                    </a:extLst>
                  </p:cNvPr>
                  <p:cNvGrpSpPr/>
                  <p:nvPr/>
                </p:nvGrpSpPr>
                <p:grpSpPr>
                  <a:xfrm>
                    <a:off x="379968" y="476000"/>
                    <a:ext cx="1828107" cy="1372784"/>
                    <a:chOff x="362845" y="672921"/>
                    <a:chExt cx="2071262" cy="1503609"/>
                  </a:xfrm>
                </p:grpSpPr>
                <p:sp>
                  <p:nvSpPr>
                    <p:cNvPr id="83" name="Rechteck 82">
                      <a:extLst>
                        <a:ext uri="{FF2B5EF4-FFF2-40B4-BE49-F238E27FC236}">
                          <a16:creationId xmlns:a16="http://schemas.microsoft.com/office/drawing/2014/main" id="{CB2C37B5-DE0D-9B66-9E12-98DFE2815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845" y="672921"/>
                      <a:ext cx="2071262" cy="15036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86" name="Textfeld 85">
                      <a:extLst>
                        <a:ext uri="{FF2B5EF4-FFF2-40B4-BE49-F238E27FC236}">
                          <a16:creationId xmlns:a16="http://schemas.microsoft.com/office/drawing/2014/main" id="{575DD062-8560-3DEE-9073-4AE6C6F833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00" y="1157093"/>
                      <a:ext cx="115695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2800" dirty="0"/>
                        <a:t>Buch</a:t>
                      </a:r>
                      <a:endParaRPr lang="de-DE" sz="3200" dirty="0"/>
                    </a:p>
                  </p:txBody>
                </p:sp>
              </p:grpSp>
              <p:grpSp>
                <p:nvGrpSpPr>
                  <p:cNvPr id="9" name="Gruppieren 8">
                    <a:extLst>
                      <a:ext uri="{FF2B5EF4-FFF2-40B4-BE49-F238E27FC236}">
                        <a16:creationId xmlns:a16="http://schemas.microsoft.com/office/drawing/2014/main" id="{A461DD30-8E7F-C722-EF67-3B3D37BDCFFC}"/>
                      </a:ext>
                    </a:extLst>
                  </p:cNvPr>
                  <p:cNvGrpSpPr/>
                  <p:nvPr/>
                </p:nvGrpSpPr>
                <p:grpSpPr>
                  <a:xfrm>
                    <a:off x="2048806" y="1377913"/>
                    <a:ext cx="1828107" cy="1368334"/>
                    <a:chOff x="2171208" y="1424725"/>
                    <a:chExt cx="2071262" cy="1503609"/>
                  </a:xfrm>
                </p:grpSpPr>
                <p:sp>
                  <p:nvSpPr>
                    <p:cNvPr id="51" name="Rechteck 50">
                      <a:extLst>
                        <a:ext uri="{FF2B5EF4-FFF2-40B4-BE49-F238E27FC236}">
                          <a16:creationId xmlns:a16="http://schemas.microsoft.com/office/drawing/2014/main" id="{BAABD555-23C6-189A-A9A2-478449F70B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1208" y="1424725"/>
                      <a:ext cx="2071262" cy="15036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6" name="Textfeld 75">
                      <a:extLst>
                        <a:ext uri="{FF2B5EF4-FFF2-40B4-BE49-F238E27FC236}">
                          <a16:creationId xmlns:a16="http://schemas.microsoft.com/office/drawing/2014/main" id="{7B2A4AB7-9E5E-233F-29E8-B1911FC13F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46563" y="1908897"/>
                      <a:ext cx="115695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2800" dirty="0"/>
                        <a:t>Stift</a:t>
                      </a:r>
                      <a:endParaRPr lang="de-DE" sz="3200" dirty="0"/>
                    </a:p>
                  </p:txBody>
                </p:sp>
              </p:grpSp>
              <p:grpSp>
                <p:nvGrpSpPr>
                  <p:cNvPr id="10" name="Gruppieren 9">
                    <a:extLst>
                      <a:ext uri="{FF2B5EF4-FFF2-40B4-BE49-F238E27FC236}">
                        <a16:creationId xmlns:a16="http://schemas.microsoft.com/office/drawing/2014/main" id="{7BDCE708-39B0-C641-5711-CA464D70BCB2}"/>
                      </a:ext>
                    </a:extLst>
                  </p:cNvPr>
                  <p:cNvGrpSpPr/>
                  <p:nvPr/>
                </p:nvGrpSpPr>
                <p:grpSpPr>
                  <a:xfrm>
                    <a:off x="3786138" y="2314077"/>
                    <a:ext cx="1828106" cy="1368332"/>
                    <a:chOff x="4083991" y="2176530"/>
                    <a:chExt cx="2071262" cy="1503609"/>
                  </a:xfrm>
                </p:grpSpPr>
                <p:sp>
                  <p:nvSpPr>
                    <p:cNvPr id="48" name="Rechteck 47">
                      <a:extLst>
                        <a:ext uri="{FF2B5EF4-FFF2-40B4-BE49-F238E27FC236}">
                          <a16:creationId xmlns:a16="http://schemas.microsoft.com/office/drawing/2014/main" id="{19F02C4F-68DB-2C40-ECCC-49FD10ED45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83991" y="2176530"/>
                      <a:ext cx="2071262" cy="15036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0" name="Textfeld 49">
                      <a:extLst>
                        <a:ext uri="{FF2B5EF4-FFF2-40B4-BE49-F238E27FC236}">
                          <a16:creationId xmlns:a16="http://schemas.microsoft.com/office/drawing/2014/main" id="{4D6D0D03-B068-6575-4D53-75BEA6829C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59346" y="2660702"/>
                      <a:ext cx="115695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2800" dirty="0"/>
                        <a:t>Milch</a:t>
                      </a:r>
                      <a:endParaRPr lang="de-DE" sz="3200" dirty="0"/>
                    </a:p>
                  </p:txBody>
                </p:sp>
              </p:grpSp>
              <p:grpSp>
                <p:nvGrpSpPr>
                  <p:cNvPr id="11" name="Gruppieren 10">
                    <a:extLst>
                      <a:ext uri="{FF2B5EF4-FFF2-40B4-BE49-F238E27FC236}">
                        <a16:creationId xmlns:a16="http://schemas.microsoft.com/office/drawing/2014/main" id="{051DE09E-AC7E-404D-C86C-1E9F158EC943}"/>
                      </a:ext>
                    </a:extLst>
                  </p:cNvPr>
                  <p:cNvGrpSpPr/>
                  <p:nvPr/>
                </p:nvGrpSpPr>
                <p:grpSpPr>
                  <a:xfrm>
                    <a:off x="5497782" y="3001946"/>
                    <a:ext cx="1828107" cy="1376893"/>
                    <a:chOff x="5968692" y="3083559"/>
                    <a:chExt cx="2071262" cy="1503609"/>
                  </a:xfrm>
                </p:grpSpPr>
                <p:sp>
                  <p:nvSpPr>
                    <p:cNvPr id="46" name="Rechteck 45">
                      <a:extLst>
                        <a:ext uri="{FF2B5EF4-FFF2-40B4-BE49-F238E27FC236}">
                          <a16:creationId xmlns:a16="http://schemas.microsoft.com/office/drawing/2014/main" id="{79B54037-5B28-4035-E2AD-EE838005EB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68692" y="3083559"/>
                      <a:ext cx="2071262" cy="15036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7" name="Textfeld 46">
                      <a:extLst>
                        <a:ext uri="{FF2B5EF4-FFF2-40B4-BE49-F238E27FC236}">
                          <a16:creationId xmlns:a16="http://schemas.microsoft.com/office/drawing/2014/main" id="{2140AF67-29C0-BCD3-0E72-0B13051B49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44047" y="3567731"/>
                      <a:ext cx="115695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2800" dirty="0"/>
                        <a:t>Stift</a:t>
                      </a:r>
                      <a:endParaRPr lang="de-DE" sz="3200" dirty="0"/>
                    </a:p>
                  </p:txBody>
                </p:sp>
              </p:grpSp>
              <p:grpSp>
                <p:nvGrpSpPr>
                  <p:cNvPr id="12" name="Gruppieren 11">
                    <a:extLst>
                      <a:ext uri="{FF2B5EF4-FFF2-40B4-BE49-F238E27FC236}">
                        <a16:creationId xmlns:a16="http://schemas.microsoft.com/office/drawing/2014/main" id="{F3028DE8-F1B4-A171-661A-72769B919B3D}"/>
                      </a:ext>
                    </a:extLst>
                  </p:cNvPr>
                  <p:cNvGrpSpPr/>
                  <p:nvPr/>
                </p:nvGrpSpPr>
                <p:grpSpPr>
                  <a:xfrm>
                    <a:off x="7098126" y="3886735"/>
                    <a:ext cx="1828106" cy="1368332"/>
                    <a:chOff x="7791631" y="3835363"/>
                    <a:chExt cx="2071262" cy="1503609"/>
                  </a:xfrm>
                </p:grpSpPr>
                <p:sp>
                  <p:nvSpPr>
                    <p:cNvPr id="44" name="Rechteck 43">
                      <a:extLst>
                        <a:ext uri="{FF2B5EF4-FFF2-40B4-BE49-F238E27FC236}">
                          <a16:creationId xmlns:a16="http://schemas.microsoft.com/office/drawing/2014/main" id="{0E1760EC-5C9A-44B5-11D4-54266090C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1631" y="3835363"/>
                      <a:ext cx="2071262" cy="15036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5" name="Textfeld 44">
                      <a:extLst>
                        <a:ext uri="{FF2B5EF4-FFF2-40B4-BE49-F238E27FC236}">
                          <a16:creationId xmlns:a16="http://schemas.microsoft.com/office/drawing/2014/main" id="{490CE5D8-0500-5F1D-993C-0CDB96E6C8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66986" y="4319535"/>
                      <a:ext cx="115695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2800" dirty="0"/>
                        <a:t>Karte</a:t>
                      </a:r>
                      <a:endParaRPr lang="de-DE" sz="3200" dirty="0"/>
                    </a:p>
                  </p:txBody>
                </p:sp>
              </p:grpSp>
              <p:grpSp>
                <p:nvGrpSpPr>
                  <p:cNvPr id="13" name="Gruppieren 12">
                    <a:extLst>
                      <a:ext uri="{FF2B5EF4-FFF2-40B4-BE49-F238E27FC236}">
                        <a16:creationId xmlns:a16="http://schemas.microsoft.com/office/drawing/2014/main" id="{DDB9EFA9-29F8-290B-F364-B92010DB56A2}"/>
                      </a:ext>
                    </a:extLst>
                  </p:cNvPr>
                  <p:cNvGrpSpPr/>
                  <p:nvPr/>
                </p:nvGrpSpPr>
                <p:grpSpPr>
                  <a:xfrm>
                    <a:off x="963193" y="1539624"/>
                    <a:ext cx="655334" cy="1049575"/>
                    <a:chOff x="1630244" y="3589020"/>
                    <a:chExt cx="1999480" cy="2793287"/>
                  </a:xfrm>
                </p:grpSpPr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BB36770E-837A-E0B7-310E-21C196F13E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439" y="3589020"/>
                      <a:ext cx="1258842" cy="1173480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Sehne 42">
                      <a:extLst>
                        <a:ext uri="{FF2B5EF4-FFF2-40B4-BE49-F238E27FC236}">
                          <a16:creationId xmlns:a16="http://schemas.microsoft.com/office/drawing/2014/main" id="{6737968F-43D4-7D9E-2619-32A7A556D29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804641" y="4557224"/>
                      <a:ext cx="1650686" cy="1999480"/>
                    </a:xfrm>
                    <a:prstGeom prst="chord">
                      <a:avLst>
                        <a:gd name="adj1" fmla="val 4513359"/>
                        <a:gd name="adj2" fmla="val 17109174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" name="Gruppieren 13">
                    <a:extLst>
                      <a:ext uri="{FF2B5EF4-FFF2-40B4-BE49-F238E27FC236}">
                        <a16:creationId xmlns:a16="http://schemas.microsoft.com/office/drawing/2014/main" id="{A7AB00D3-CDCE-F2BC-7682-A6F8D5F4EDB9}"/>
                      </a:ext>
                    </a:extLst>
                  </p:cNvPr>
                  <p:cNvGrpSpPr/>
                  <p:nvPr/>
                </p:nvGrpSpPr>
                <p:grpSpPr>
                  <a:xfrm>
                    <a:off x="2721910" y="2480105"/>
                    <a:ext cx="655334" cy="1049575"/>
                    <a:chOff x="1604120" y="3589020"/>
                    <a:chExt cx="1999480" cy="2793287"/>
                  </a:xfrm>
                </p:grpSpPr>
                <p:sp>
                  <p:nvSpPr>
                    <p:cNvPr id="40" name="Ellipse 39">
                      <a:extLst>
                        <a:ext uri="{FF2B5EF4-FFF2-40B4-BE49-F238E27FC236}">
                          <a16:creationId xmlns:a16="http://schemas.microsoft.com/office/drawing/2014/main" id="{A70FE52F-22A2-D0EB-0910-1576246F6E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439" y="3589020"/>
                      <a:ext cx="1258842" cy="1173480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Sehne 40">
                      <a:extLst>
                        <a:ext uri="{FF2B5EF4-FFF2-40B4-BE49-F238E27FC236}">
                          <a16:creationId xmlns:a16="http://schemas.microsoft.com/office/drawing/2014/main" id="{09E8C161-271D-875E-6861-82FC7AE353E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778517" y="4557225"/>
                      <a:ext cx="1650685" cy="1999480"/>
                    </a:xfrm>
                    <a:prstGeom prst="chord">
                      <a:avLst>
                        <a:gd name="adj1" fmla="val 4513359"/>
                        <a:gd name="adj2" fmla="val 17109174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" name="Gruppieren 14">
                    <a:extLst>
                      <a:ext uri="{FF2B5EF4-FFF2-40B4-BE49-F238E27FC236}">
                        <a16:creationId xmlns:a16="http://schemas.microsoft.com/office/drawing/2014/main" id="{E59CC478-C568-14D0-CBC4-D3C8193D265B}"/>
                      </a:ext>
                    </a:extLst>
                  </p:cNvPr>
                  <p:cNvGrpSpPr/>
                  <p:nvPr/>
                </p:nvGrpSpPr>
                <p:grpSpPr>
                  <a:xfrm>
                    <a:off x="4376237" y="3429176"/>
                    <a:ext cx="655334" cy="1049575"/>
                    <a:chOff x="1604120" y="3589020"/>
                    <a:chExt cx="1999480" cy="2793287"/>
                  </a:xfrm>
                </p:grpSpPr>
                <p:sp>
                  <p:nvSpPr>
                    <p:cNvPr id="26" name="Ellipse 25">
                      <a:extLst>
                        <a:ext uri="{FF2B5EF4-FFF2-40B4-BE49-F238E27FC236}">
                          <a16:creationId xmlns:a16="http://schemas.microsoft.com/office/drawing/2014/main" id="{3643EDD8-5E53-0B12-A2F6-23CCFFF534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439" y="3589020"/>
                      <a:ext cx="1258842" cy="1173480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Sehne 26">
                      <a:extLst>
                        <a:ext uri="{FF2B5EF4-FFF2-40B4-BE49-F238E27FC236}">
                          <a16:creationId xmlns:a16="http://schemas.microsoft.com/office/drawing/2014/main" id="{5C02F8E0-2D72-2B3D-B116-18B0342CC69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778517" y="4557225"/>
                      <a:ext cx="1650685" cy="1999480"/>
                    </a:xfrm>
                    <a:prstGeom prst="chord">
                      <a:avLst>
                        <a:gd name="adj1" fmla="val 4513359"/>
                        <a:gd name="adj2" fmla="val 17109174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" name="Gruppieren 15">
                    <a:extLst>
                      <a:ext uri="{FF2B5EF4-FFF2-40B4-BE49-F238E27FC236}">
                        <a16:creationId xmlns:a16="http://schemas.microsoft.com/office/drawing/2014/main" id="{A0AFC530-8E18-858D-0AD1-34BA4416E2E4}"/>
                      </a:ext>
                    </a:extLst>
                  </p:cNvPr>
                  <p:cNvGrpSpPr/>
                  <p:nvPr/>
                </p:nvGrpSpPr>
                <p:grpSpPr>
                  <a:xfrm>
                    <a:off x="6090209" y="4179507"/>
                    <a:ext cx="655334" cy="1049575"/>
                    <a:chOff x="1604120" y="3589020"/>
                    <a:chExt cx="1999480" cy="2793287"/>
                  </a:xfrm>
                </p:grpSpPr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4C7E2E24-C138-FD14-1A88-9FA900E654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439" y="3589020"/>
                      <a:ext cx="1258842" cy="1173480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Sehne 24">
                      <a:extLst>
                        <a:ext uri="{FF2B5EF4-FFF2-40B4-BE49-F238E27FC236}">
                          <a16:creationId xmlns:a16="http://schemas.microsoft.com/office/drawing/2014/main" id="{D0DD97C7-F284-B0D4-EB00-66B975A548A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778517" y="4557225"/>
                      <a:ext cx="1650685" cy="1999480"/>
                    </a:xfrm>
                    <a:prstGeom prst="chord">
                      <a:avLst>
                        <a:gd name="adj1" fmla="val 4513359"/>
                        <a:gd name="adj2" fmla="val 17109174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" name="Gruppieren 16">
                    <a:extLst>
                      <a:ext uri="{FF2B5EF4-FFF2-40B4-BE49-F238E27FC236}">
                        <a16:creationId xmlns:a16="http://schemas.microsoft.com/office/drawing/2014/main" id="{770F7B86-B0F3-5931-4D08-DB61C2D351EA}"/>
                      </a:ext>
                    </a:extLst>
                  </p:cNvPr>
                  <p:cNvGrpSpPr/>
                  <p:nvPr/>
                </p:nvGrpSpPr>
                <p:grpSpPr>
                  <a:xfrm>
                    <a:off x="7681164" y="5047833"/>
                    <a:ext cx="655334" cy="1049575"/>
                    <a:chOff x="1604120" y="3589020"/>
                    <a:chExt cx="1999480" cy="2793287"/>
                  </a:xfrm>
                </p:grpSpPr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10A2D7FA-BF61-8B9B-6BD8-E8AE8D512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439" y="3589020"/>
                      <a:ext cx="1258842" cy="1173480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Sehne 22">
                      <a:extLst>
                        <a:ext uri="{FF2B5EF4-FFF2-40B4-BE49-F238E27FC236}">
                          <a16:creationId xmlns:a16="http://schemas.microsoft.com/office/drawing/2014/main" id="{8A199C0E-09EF-C6DC-44C7-079D0CC664E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778517" y="4557225"/>
                      <a:ext cx="1650685" cy="1999480"/>
                    </a:xfrm>
                    <a:prstGeom prst="chord">
                      <a:avLst>
                        <a:gd name="adj1" fmla="val 4513359"/>
                        <a:gd name="adj2" fmla="val 17109174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" name="Rechteck 17">
                    <a:extLst>
                      <a:ext uri="{FF2B5EF4-FFF2-40B4-BE49-F238E27FC236}">
                        <a16:creationId xmlns:a16="http://schemas.microsoft.com/office/drawing/2014/main" id="{4FB032E7-BA40-6DB1-9BFF-DB9057C0D10A}"/>
                      </a:ext>
                    </a:extLst>
                  </p:cNvPr>
                  <p:cNvSpPr/>
                  <p:nvPr/>
                </p:nvSpPr>
                <p:spPr>
                  <a:xfrm>
                    <a:off x="5972788" y="5051254"/>
                    <a:ext cx="11285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de-DE" b="1" dirty="0"/>
                      <a:t>Taste „D“</a:t>
                    </a:r>
                    <a:r>
                      <a:rPr lang="de-DE" dirty="0"/>
                      <a:t> </a:t>
                    </a:r>
                  </a:p>
                </p:txBody>
              </p:sp>
              <p:sp>
                <p:nvSpPr>
                  <p:cNvPr id="19" name="Rechteck 18">
                    <a:extLst>
                      <a:ext uri="{FF2B5EF4-FFF2-40B4-BE49-F238E27FC236}">
                        <a16:creationId xmlns:a16="http://schemas.microsoft.com/office/drawing/2014/main" id="{6E2AA150-ED02-F836-9425-1591AE09B07F}"/>
                      </a:ext>
                    </a:extLst>
                  </p:cNvPr>
                  <p:cNvSpPr/>
                  <p:nvPr/>
                </p:nvSpPr>
                <p:spPr>
                  <a:xfrm>
                    <a:off x="4262410" y="4239507"/>
                    <a:ext cx="10605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de-DE" b="1" dirty="0"/>
                      <a:t>Taste „L“</a:t>
                    </a:r>
                    <a:r>
                      <a:rPr lang="de-DE" dirty="0"/>
                      <a:t> </a:t>
                    </a:r>
                  </a:p>
                </p:txBody>
              </p:sp>
            </p:grpSp>
            <p:sp>
              <p:nvSpPr>
                <p:cNvPr id="87" name="Rechteck 86">
                  <a:extLst>
                    <a:ext uri="{FF2B5EF4-FFF2-40B4-BE49-F238E27FC236}">
                      <a16:creationId xmlns:a16="http://schemas.microsoft.com/office/drawing/2014/main" id="{2A749D1B-9162-05E8-FFFC-1FD7C78597BA}"/>
                    </a:ext>
                  </a:extLst>
                </p:cNvPr>
                <p:cNvSpPr/>
                <p:nvPr/>
              </p:nvSpPr>
              <p:spPr>
                <a:xfrm>
                  <a:off x="3815405" y="3589394"/>
                  <a:ext cx="1172414" cy="2992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de-DE" b="1" dirty="0"/>
                    <a:t>Taste „L“</a:t>
                  </a:r>
                  <a:r>
                    <a:rPr lang="de-DE" dirty="0"/>
                    <a:t> </a:t>
                  </a:r>
                </a:p>
              </p:txBody>
            </p:sp>
            <p:sp>
              <p:nvSpPr>
                <p:cNvPr id="88" name="Rechteck 87">
                  <a:extLst>
                    <a:ext uri="{FF2B5EF4-FFF2-40B4-BE49-F238E27FC236}">
                      <a16:creationId xmlns:a16="http://schemas.microsoft.com/office/drawing/2014/main" id="{F8E31F0C-A1B4-F98F-5A77-4FF4BA98728E}"/>
                    </a:ext>
                  </a:extLst>
                </p:cNvPr>
                <p:cNvSpPr/>
                <p:nvPr/>
              </p:nvSpPr>
              <p:spPr>
                <a:xfrm>
                  <a:off x="1870315" y="2813930"/>
                  <a:ext cx="1172414" cy="2992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de-DE" b="1" dirty="0"/>
                    <a:t>Taste „L“</a:t>
                  </a:r>
                  <a:r>
                    <a:rPr lang="de-DE" dirty="0"/>
                    <a:t> </a:t>
                  </a:r>
                </a:p>
              </p:txBody>
            </p:sp>
          </p:grpSp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265D9D40-EDF2-5D39-0C26-CB13BB101B95}"/>
                  </a:ext>
                </a:extLst>
              </p:cNvPr>
              <p:cNvSpPr/>
              <p:nvPr/>
            </p:nvSpPr>
            <p:spPr>
              <a:xfrm>
                <a:off x="9278229" y="5646475"/>
                <a:ext cx="1172414" cy="299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b="1" dirty="0"/>
                  <a:t>Taste „L“</a:t>
                </a:r>
                <a:r>
                  <a:rPr lang="de-DE" dirty="0"/>
                  <a:t> </a:t>
                </a:r>
              </a:p>
            </p:txBody>
          </p:sp>
        </p:grpSp>
        <p:cxnSp>
          <p:nvCxnSpPr>
            <p:cNvPr id="96" name="Verbinder: gewinkelt 95">
              <a:extLst>
                <a:ext uri="{FF2B5EF4-FFF2-40B4-BE49-F238E27FC236}">
                  <a16:creationId xmlns:a16="http://schemas.microsoft.com/office/drawing/2014/main" id="{A7BC4560-3B70-BC94-E7B4-834999F5CD6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53666" y="194245"/>
              <a:ext cx="1397739" cy="3568071"/>
            </a:xfrm>
            <a:prstGeom prst="bentConnector3">
              <a:avLst>
                <a:gd name="adj1" fmla="val 116355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Verbinder: gewinkelt 112">
              <a:extLst>
                <a:ext uri="{FF2B5EF4-FFF2-40B4-BE49-F238E27FC236}">
                  <a16:creationId xmlns:a16="http://schemas.microsoft.com/office/drawing/2014/main" id="{8E8ECE3D-3FC1-1609-9A16-B7FD5450DCDF}"/>
                </a:ext>
              </a:extLst>
            </p:cNvPr>
            <p:cNvCxnSpPr>
              <a:cxnSpLocks/>
              <a:stCxn id="46" idx="0"/>
              <a:endCxn id="51" idx="0"/>
            </p:cNvCxnSpPr>
            <p:nvPr/>
          </p:nvCxnSpPr>
          <p:spPr>
            <a:xfrm rot="16200000" flipV="1">
              <a:off x="5266767" y="776288"/>
              <a:ext cx="1234972" cy="3612911"/>
            </a:xfrm>
            <a:prstGeom prst="bentConnector3">
              <a:avLst>
                <a:gd name="adj1" fmla="val 118511"/>
              </a:avLst>
            </a:prstGeom>
            <a:ln w="28575"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Pfeil nach links 23">
            <a:extLst>
              <a:ext uri="{FF2B5EF4-FFF2-40B4-BE49-F238E27FC236}">
                <a16:creationId xmlns:a16="http://schemas.microsoft.com/office/drawing/2014/main" id="{2404FFE7-2069-4848-BDCD-FED7203BE17F}"/>
              </a:ext>
            </a:extLst>
          </p:cNvPr>
          <p:cNvSpPr/>
          <p:nvPr/>
        </p:nvSpPr>
        <p:spPr>
          <a:xfrm>
            <a:off x="549442" y="5968416"/>
            <a:ext cx="2825071" cy="72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Zurück mit Pfeil nach links</a:t>
            </a:r>
            <a:endParaRPr lang="en-US" dirty="0"/>
          </a:p>
        </p:txBody>
      </p:sp>
      <p:sp>
        <p:nvSpPr>
          <p:cNvPr id="53" name="Pfeil nach rechts 7">
            <a:extLst>
              <a:ext uri="{FF2B5EF4-FFF2-40B4-BE49-F238E27FC236}">
                <a16:creationId xmlns:a16="http://schemas.microsoft.com/office/drawing/2014/main" id="{C66AC067-7400-4BE7-AE2A-433E484071AD}"/>
              </a:ext>
            </a:extLst>
          </p:cNvPr>
          <p:cNvSpPr/>
          <p:nvPr/>
        </p:nvSpPr>
        <p:spPr>
          <a:xfrm>
            <a:off x="8652469" y="5968416"/>
            <a:ext cx="2990089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Weiter mit Pfeil nach rechts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6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links 23">
            <a:extLst>
              <a:ext uri="{FF2B5EF4-FFF2-40B4-BE49-F238E27FC236}">
                <a16:creationId xmlns:a16="http://schemas.microsoft.com/office/drawing/2014/main" id="{EE91422C-950D-420C-A3A2-8A62339FB339}"/>
              </a:ext>
            </a:extLst>
          </p:cNvPr>
          <p:cNvSpPr/>
          <p:nvPr/>
        </p:nvSpPr>
        <p:spPr>
          <a:xfrm>
            <a:off x="549442" y="5968416"/>
            <a:ext cx="2825071" cy="72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Zurück mit Pfeil nach links</a:t>
            </a:r>
            <a:endParaRPr lang="en-US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F9FA275-78C6-4470-BF7D-1E68D4564BA9}"/>
              </a:ext>
            </a:extLst>
          </p:cNvPr>
          <p:cNvSpPr txBox="1">
            <a:spLocks/>
          </p:cNvSpPr>
          <p:nvPr/>
        </p:nvSpPr>
        <p:spPr>
          <a:xfrm>
            <a:off x="549442" y="615701"/>
            <a:ext cx="11353800" cy="5352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b="1" dirty="0">
                <a:solidFill>
                  <a:srgbClr val="0070C0"/>
                </a:solidFill>
              </a:rPr>
              <a:t>Nun startet die Übungsaufgabe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dirty="0"/>
              <a:t>Entscheiden Sie so schnell und genau wie möglich, ob es sich um dasselbe Wort handelt, wie das, das </a:t>
            </a:r>
            <a:r>
              <a:rPr lang="de-DE" sz="2400" b="1" dirty="0"/>
              <a:t>zwei</a:t>
            </a:r>
            <a:r>
              <a:rPr lang="de-DE" sz="2400" dirty="0"/>
              <a:t> Positionen zuvor präsentiert wurde, oder nicht.</a:t>
            </a:r>
            <a:endParaRPr lang="de-DE" sz="24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dirty="0"/>
              <a:t>Zur Erinnerung: </a:t>
            </a:r>
            <a:br>
              <a:rPr lang="de-DE" sz="2400" dirty="0"/>
            </a:br>
            <a:r>
              <a:rPr lang="de-DE" sz="2400" dirty="0"/>
              <a:t>Um zu antworten, drücken Sie </a:t>
            </a:r>
          </a:p>
          <a:p>
            <a:r>
              <a:rPr lang="de-DE" sz="2400" dirty="0"/>
              <a:t>die </a:t>
            </a:r>
            <a:r>
              <a:rPr lang="de-DE" sz="2400" b="1" dirty="0"/>
              <a:t>Linke Taste „D“</a:t>
            </a:r>
            <a:r>
              <a:rPr lang="de-DE" sz="2400" dirty="0"/>
              <a:t>, wenn das präsentierte Wort </a:t>
            </a:r>
            <a:r>
              <a:rPr lang="de-DE" sz="2400" b="1" dirty="0"/>
              <a:t>dasselbe</a:t>
            </a:r>
            <a:r>
              <a:rPr lang="de-DE" sz="2400" dirty="0"/>
              <a:t> ist wie zwei Positionen zuvor </a:t>
            </a:r>
          </a:p>
          <a:p>
            <a:pPr marL="0" indent="0">
              <a:buNone/>
            </a:pPr>
            <a:r>
              <a:rPr lang="de-DE" sz="2400" dirty="0"/>
              <a:t>ODER</a:t>
            </a:r>
          </a:p>
          <a:p>
            <a:r>
              <a:rPr lang="de-DE" sz="2400" dirty="0"/>
              <a:t>die </a:t>
            </a:r>
            <a:r>
              <a:rPr lang="de-DE" sz="2400" b="1" dirty="0"/>
              <a:t>Rechte Taste „L“</a:t>
            </a:r>
            <a:r>
              <a:rPr lang="de-DE" sz="2400" dirty="0"/>
              <a:t>, wenn das präsentierte Wort </a:t>
            </a:r>
            <a:r>
              <a:rPr lang="de-DE" sz="2400" b="1" dirty="0"/>
              <a:t>nicht dasselbe </a:t>
            </a:r>
            <a:r>
              <a:rPr lang="de-DE" sz="2400" dirty="0"/>
              <a:t>ist.</a:t>
            </a:r>
            <a:endParaRPr lang="de-DE" sz="24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dirty="0"/>
              <a:t>Sie können die Übungsaufgaben beginnen, indem Sie die </a:t>
            </a:r>
            <a:r>
              <a:rPr lang="de-DE" sz="2400" b="1" dirty="0"/>
              <a:t>Leertaste</a:t>
            </a:r>
            <a:r>
              <a:rPr lang="de-DE" sz="2400" dirty="0"/>
              <a:t> drücken.</a:t>
            </a:r>
          </a:p>
        </p:txBody>
      </p:sp>
    </p:spTree>
    <p:extLst>
      <p:ext uri="{BB962C8B-B14F-4D97-AF65-F5344CB8AC3E}">
        <p14:creationId xmlns:p14="http://schemas.microsoft.com/office/powerpoint/2010/main" val="169402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F9FA275-78C6-4470-BF7D-1E68D4564BA9}"/>
              </a:ext>
            </a:extLst>
          </p:cNvPr>
          <p:cNvSpPr txBox="1">
            <a:spLocks/>
          </p:cNvSpPr>
          <p:nvPr/>
        </p:nvSpPr>
        <p:spPr>
          <a:xfrm>
            <a:off x="549442" y="615701"/>
            <a:ext cx="11353800" cy="5352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2400" b="1" dirty="0">
                <a:solidFill>
                  <a:srgbClr val="0070C0"/>
                </a:solidFill>
              </a:rPr>
              <a:t>Sie haben die Übungsaufgabe geschafft! Nun kann die Aufgabe starten. </a:t>
            </a:r>
          </a:p>
          <a:p>
            <a:pPr marL="0" indent="0" algn="ctr">
              <a:buNone/>
            </a:pPr>
            <a:endParaRPr lang="de-DE" sz="2400" b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de-DE" sz="2400" dirty="0"/>
              <a:t>Ab jetzt erhalten sie kein Feedback mehr. </a:t>
            </a:r>
            <a:endParaRPr lang="de-DE" sz="24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dirty="0"/>
              <a:t>Zur Erinnerung: </a:t>
            </a:r>
            <a:br>
              <a:rPr lang="de-DE" sz="2400" dirty="0"/>
            </a:br>
            <a:r>
              <a:rPr lang="de-DE" sz="2400" dirty="0"/>
              <a:t>Um zu antworten, drücken Sie </a:t>
            </a:r>
          </a:p>
          <a:p>
            <a:r>
              <a:rPr lang="de-DE" sz="2400" dirty="0"/>
              <a:t>die </a:t>
            </a:r>
            <a:r>
              <a:rPr lang="de-DE" sz="2400" b="1" dirty="0"/>
              <a:t>Linke Taste „D“</a:t>
            </a:r>
            <a:r>
              <a:rPr lang="de-DE" sz="2400" dirty="0"/>
              <a:t>, wenn das präsentierte Wort </a:t>
            </a:r>
            <a:r>
              <a:rPr lang="de-DE" sz="2400" b="1" dirty="0"/>
              <a:t>dasselbe</a:t>
            </a:r>
            <a:r>
              <a:rPr lang="de-DE" sz="2400" dirty="0"/>
              <a:t> ist wie zwei Positionen zuvor </a:t>
            </a:r>
          </a:p>
          <a:p>
            <a:pPr marL="0" indent="0">
              <a:buNone/>
            </a:pPr>
            <a:r>
              <a:rPr lang="de-DE" sz="2400" dirty="0"/>
              <a:t>ODER</a:t>
            </a:r>
          </a:p>
          <a:p>
            <a:r>
              <a:rPr lang="de-DE" sz="2400" dirty="0"/>
              <a:t>die </a:t>
            </a:r>
            <a:r>
              <a:rPr lang="de-DE" sz="2400" b="1" dirty="0"/>
              <a:t>Rechte Taste „L“</a:t>
            </a:r>
            <a:r>
              <a:rPr lang="de-DE" sz="2400" dirty="0"/>
              <a:t>, wenn das präsentierte Wort </a:t>
            </a:r>
            <a:r>
              <a:rPr lang="de-DE" sz="2400" b="1" dirty="0"/>
              <a:t>nicht dasselbe </a:t>
            </a:r>
            <a:r>
              <a:rPr lang="de-DE" sz="2400" dirty="0"/>
              <a:t>ist.</a:t>
            </a:r>
            <a:endParaRPr lang="de-DE" sz="24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Falls Sie Fragen haben, wenden Sie sich an die Versuchsleitung</a:t>
            </a:r>
            <a:r>
              <a:rPr lang="de-DE" sz="2400"/>
              <a:t>. Sie </a:t>
            </a:r>
            <a:r>
              <a:rPr lang="de-DE" sz="2400" dirty="0"/>
              <a:t>können die Aufgabe beginnen, indem Sie die </a:t>
            </a:r>
            <a:r>
              <a:rPr lang="de-DE" sz="2400" b="1" dirty="0"/>
              <a:t>Leertaste</a:t>
            </a:r>
            <a:r>
              <a:rPr lang="de-DE" sz="2400" dirty="0"/>
              <a:t> drücken.</a:t>
            </a:r>
          </a:p>
        </p:txBody>
      </p:sp>
    </p:spTree>
    <p:extLst>
      <p:ext uri="{BB962C8B-B14F-4D97-AF65-F5344CB8AC3E}">
        <p14:creationId xmlns:p14="http://schemas.microsoft.com/office/powerpoint/2010/main" val="40586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F9FA275-78C6-4470-BF7D-1E68D4564BA9}"/>
              </a:ext>
            </a:extLst>
          </p:cNvPr>
          <p:cNvSpPr txBox="1">
            <a:spLocks/>
          </p:cNvSpPr>
          <p:nvPr/>
        </p:nvSpPr>
        <p:spPr>
          <a:xfrm>
            <a:off x="549442" y="615701"/>
            <a:ext cx="11353800" cy="53527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2400" b="1" dirty="0">
                <a:solidFill>
                  <a:srgbClr val="0070C0"/>
                </a:solidFill>
              </a:rPr>
              <a:t>Nun bearbeiten Sie wieder die Gedächtnisaufgabe, die Sie bereits kennen.</a:t>
            </a:r>
          </a:p>
          <a:p>
            <a:pPr marL="0" indent="0" algn="ctr">
              <a:buNone/>
            </a:pPr>
            <a:endParaRPr lang="de-DE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de-DE" sz="2400" dirty="0"/>
              <a:t>Entscheiden Sie so schnell und genau wie möglich, ob es sich um dasselbe Wort handelt, wie das, das </a:t>
            </a:r>
            <a:r>
              <a:rPr lang="de-DE" sz="2400" b="1" dirty="0"/>
              <a:t>zwei</a:t>
            </a:r>
            <a:r>
              <a:rPr lang="de-DE" sz="2400" dirty="0"/>
              <a:t> Positionen zuvor präsentiert wurde, oder nicht. </a:t>
            </a:r>
          </a:p>
          <a:p>
            <a:pPr marL="0" indent="0" algn="ctr">
              <a:buNone/>
            </a:pPr>
            <a:br>
              <a:rPr lang="de-DE" sz="2400" dirty="0"/>
            </a:br>
            <a:r>
              <a:rPr lang="de-DE" sz="2400" b="1" dirty="0">
                <a:solidFill>
                  <a:srgbClr val="0070C0"/>
                </a:solidFill>
              </a:rPr>
              <a:t>Sie sollen ausschließlich diese Aufgabe bearbeiten. </a:t>
            </a:r>
            <a:br>
              <a:rPr lang="de-DE" sz="2400" b="1" dirty="0">
                <a:solidFill>
                  <a:srgbClr val="0070C0"/>
                </a:solidFill>
              </a:rPr>
            </a:br>
            <a:r>
              <a:rPr lang="de-DE" sz="2400" b="1" dirty="0">
                <a:solidFill>
                  <a:srgbClr val="0070C0"/>
                </a:solidFill>
              </a:rPr>
              <a:t>Antworten Sie also nur mit den Tasten „D“ und „L</a:t>
            </a:r>
            <a:r>
              <a:rPr lang="de-DE" sz="2400" b="1">
                <a:solidFill>
                  <a:srgbClr val="0070C0"/>
                </a:solidFill>
              </a:rPr>
              <a:t>“. </a:t>
            </a:r>
            <a:endParaRPr lang="de-DE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de-DE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dirty="0"/>
              <a:t>Zur Erinnerung: </a:t>
            </a:r>
            <a:br>
              <a:rPr lang="de-DE" sz="2400" dirty="0"/>
            </a:br>
            <a:r>
              <a:rPr lang="de-DE" sz="2400" dirty="0"/>
              <a:t>Um zu antworten, drücken Sie </a:t>
            </a:r>
          </a:p>
          <a:p>
            <a:r>
              <a:rPr lang="de-DE" sz="2400" dirty="0"/>
              <a:t>die </a:t>
            </a:r>
            <a:r>
              <a:rPr lang="de-DE" sz="2400" b="1" dirty="0"/>
              <a:t>Linke Taste „D“</a:t>
            </a:r>
            <a:r>
              <a:rPr lang="de-DE" sz="2400" dirty="0"/>
              <a:t>, wenn das präsentierte Wort </a:t>
            </a:r>
            <a:r>
              <a:rPr lang="de-DE" sz="2400" b="1" dirty="0"/>
              <a:t>dasselbe</a:t>
            </a:r>
            <a:r>
              <a:rPr lang="de-DE" sz="2400" dirty="0"/>
              <a:t> ist wie zwei Positionen zuvor </a:t>
            </a:r>
          </a:p>
          <a:p>
            <a:pPr marL="0" indent="0">
              <a:buNone/>
            </a:pPr>
            <a:r>
              <a:rPr lang="de-DE" sz="2400" dirty="0"/>
              <a:t>ODER</a:t>
            </a:r>
          </a:p>
          <a:p>
            <a:r>
              <a:rPr lang="de-DE" sz="2400" dirty="0"/>
              <a:t>die </a:t>
            </a:r>
            <a:r>
              <a:rPr lang="de-DE" sz="2400" b="1" dirty="0"/>
              <a:t>Rechte Taste „L“</a:t>
            </a:r>
            <a:r>
              <a:rPr lang="de-DE" sz="2400" dirty="0"/>
              <a:t>, wenn das präsentierte Wort </a:t>
            </a:r>
            <a:r>
              <a:rPr lang="de-DE" sz="2400" b="1" dirty="0"/>
              <a:t>nicht dasselbe </a:t>
            </a:r>
            <a:r>
              <a:rPr lang="de-DE" sz="2400" dirty="0"/>
              <a:t>ist.</a:t>
            </a:r>
            <a:endParaRPr lang="de-DE" sz="24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Falls Sie Fragen haben, wenden Sie sich an die Versuchsleitung. Sie können die Aufgabe beginnen, indem Sie die </a:t>
            </a:r>
            <a:r>
              <a:rPr lang="de-DE" sz="2400" b="1" dirty="0"/>
              <a:t>Leertaste</a:t>
            </a:r>
            <a:r>
              <a:rPr lang="de-DE" sz="2400" dirty="0"/>
              <a:t> drücken.</a:t>
            </a:r>
          </a:p>
        </p:txBody>
      </p:sp>
    </p:spTree>
    <p:extLst>
      <p:ext uri="{BB962C8B-B14F-4D97-AF65-F5344CB8AC3E}">
        <p14:creationId xmlns:p14="http://schemas.microsoft.com/office/powerpoint/2010/main" val="249523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Breitbild</PresentationFormat>
  <Paragraphs>61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Kathrin Sadus</dc:creator>
  <cp:lastModifiedBy>Kathrin Sadus</cp:lastModifiedBy>
  <cp:revision>8</cp:revision>
  <dcterms:created xsi:type="dcterms:W3CDTF">2024-10-22T11:44:49Z</dcterms:created>
  <dcterms:modified xsi:type="dcterms:W3CDTF">2024-10-29T18:34:04Z</dcterms:modified>
</cp:coreProperties>
</file>