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3" r:id="rId4"/>
    <p:sldId id="272" r:id="rId5"/>
    <p:sldId id="274" r:id="rId6"/>
    <p:sldId id="27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69624-FCC9-49F8-BC10-BDF7000DA585}" v="4" dt="2024-10-24T23:28:24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Plinke" userId="a19f5686936af683" providerId="LiveId" clId="{9CC69624-FCC9-49F8-BC10-BDF7000DA585}"/>
    <pc:docChg chg="custSel addSld delSld modSld">
      <pc:chgData name="Emma Plinke" userId="a19f5686936af683" providerId="LiveId" clId="{9CC69624-FCC9-49F8-BC10-BDF7000DA585}" dt="2024-10-24T23:51:13.828" v="52"/>
      <pc:docMkLst>
        <pc:docMk/>
      </pc:docMkLst>
      <pc:sldChg chg="del">
        <pc:chgData name="Emma Plinke" userId="a19f5686936af683" providerId="LiveId" clId="{9CC69624-FCC9-49F8-BC10-BDF7000DA585}" dt="2024-10-24T23:28:59.247" v="50" actId="47"/>
        <pc:sldMkLst>
          <pc:docMk/>
          <pc:sldMk cId="2915867593" sldId="267"/>
        </pc:sldMkLst>
      </pc:sldChg>
      <pc:sldChg chg="modSp mod">
        <pc:chgData name="Emma Plinke" userId="a19f5686936af683" providerId="LiveId" clId="{9CC69624-FCC9-49F8-BC10-BDF7000DA585}" dt="2024-10-24T23:51:13.828" v="52"/>
        <pc:sldMkLst>
          <pc:docMk/>
          <pc:sldMk cId="4037169489" sldId="269"/>
        </pc:sldMkLst>
        <pc:spChg chg="mod">
          <ac:chgData name="Emma Plinke" userId="a19f5686936af683" providerId="LiveId" clId="{9CC69624-FCC9-49F8-BC10-BDF7000DA585}" dt="2024-10-24T23:51:13.828" v="52"/>
          <ac:spMkLst>
            <pc:docMk/>
            <pc:sldMk cId="4037169489" sldId="269"/>
            <ac:spMk id="3" creationId="{F660A161-B50B-46EB-82D3-B5B069E4DB11}"/>
          </ac:spMkLst>
        </pc:spChg>
      </pc:sldChg>
      <pc:sldChg chg="addSp delSp modSp mod">
        <pc:chgData name="Emma Plinke" userId="a19f5686936af683" providerId="LiveId" clId="{9CC69624-FCC9-49F8-BC10-BDF7000DA585}" dt="2024-10-24T23:28:17.889" v="38" actId="478"/>
        <pc:sldMkLst>
          <pc:docMk/>
          <pc:sldMk cId="1507159354" sldId="270"/>
        </pc:sldMkLst>
        <pc:spChg chg="mod">
          <ac:chgData name="Emma Plinke" userId="a19f5686936af683" providerId="LiveId" clId="{9CC69624-FCC9-49F8-BC10-BDF7000DA585}" dt="2024-10-24T23:27:04.912" v="19" actId="14100"/>
          <ac:spMkLst>
            <pc:docMk/>
            <pc:sldMk cId="1507159354" sldId="270"/>
            <ac:spMk id="8" creationId="{3F9FA275-78C6-4470-BF7D-1E68D4564BA9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11" creationId="{2B52A947-DB0D-D805-93A9-F7245CA0B466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13" creationId="{361E31A0-D8DD-34F9-37FB-CD10C4DF5085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14" creationId="{4D7F2069-308D-44EE-C314-F72C7646BC40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25" creationId="{180BB952-47C6-9CF7-6FC5-EDBA6F22A1CA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26" creationId="{8B0AF3EE-3BEA-D5F2-7104-EB0BCDFF70BD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27" creationId="{CE4E3311-80B1-ACDB-9E08-6D63D25DCA38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28" creationId="{0995BDC2-FE6B-8AF9-8526-ECF314777B99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29" creationId="{E681E6BD-562A-A295-0589-14195F22931E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0" creationId="{7EF5AE06-D55C-AEFD-ABB4-1EC6FCC95CB3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1" creationId="{AEA4117A-12C9-254F-B187-06A50AEE8CFA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2" creationId="{6EC51760-F800-5F3F-4A32-83B00B3C0A95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3" creationId="{1BFE2A71-A417-2FEC-760E-848D025FD345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4" creationId="{BAB623FB-5A1B-B845-5949-73B95D66E3AD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5" creationId="{C05A49BC-5CCF-0A35-40DA-7688425B6C1E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6" creationId="{76A02DDB-31A5-6F68-BAFE-1719890457ED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7" creationId="{AE60126E-98CF-3345-5C59-C01996B7A77B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8" creationId="{816661CB-F492-CB82-0A31-4BD2A0936632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39" creationId="{937C96FE-C2D9-FFED-4EE4-F30BD498AD68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40" creationId="{F0C79CF5-3AF3-2C0B-7E74-C5855933630D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41" creationId="{61CE83B3-05B4-921D-4832-D302E8377314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42" creationId="{167C0EEC-A032-0C7E-52B8-AE7D0DAB66AE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43" creationId="{D42FF049-EC98-70F0-B10A-05803A1FAA68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44" creationId="{2317A1C7-967D-0061-406C-E45A0967ACBF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45" creationId="{7F097E03-7C81-E8A8-2276-3F0EBC30A643}"/>
          </ac:spMkLst>
        </pc:spChg>
        <pc:spChg chg="mod">
          <ac:chgData name="Emma Plinke" userId="a19f5686936af683" providerId="LiveId" clId="{9CC69624-FCC9-49F8-BC10-BDF7000DA585}" dt="2024-10-24T23:28:11.888" v="36"/>
          <ac:spMkLst>
            <pc:docMk/>
            <pc:sldMk cId="1507159354" sldId="270"/>
            <ac:spMk id="46" creationId="{B7C3DAE3-F23F-2021-4C03-86E02E2364BE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53" creationId="{938240C0-D8B7-F0AD-8EC3-F4C7591035C7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55" creationId="{523A7527-9409-DAD4-7CCF-6F7066CCF6CD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56" creationId="{FEFB31A6-2FE3-A57F-0278-1C5E508ECE9E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67" creationId="{48B301B3-A777-FE40-65EB-F107572B4D51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68" creationId="{3F252D5D-5502-64A9-5C01-074979AD2773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69" creationId="{FB7C9D92-B40A-F740-E7BB-E512F3CB26E7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0" creationId="{CE297FF6-FA11-F193-8393-881C130C54F3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1" creationId="{A1C2C25F-1076-FB10-5934-F602C90733AB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2" creationId="{0DF1F87D-09B7-C32C-B19A-3E77EB04E2FF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3" creationId="{DDCE7C3C-AB5F-E414-FD54-0CE8EA3B0B44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4" creationId="{0853C4E8-A225-8C8B-685D-76DDCF240B97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5" creationId="{2C33CE7F-8FD9-AC55-6030-90D145D64185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6" creationId="{7FB9F519-FD79-498B-53AF-61FD7A1040C8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7" creationId="{9500ABEC-8132-761B-7B81-3AEE427D4602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8" creationId="{9FE3517A-2E3A-C9A1-76E2-E83B07C0E688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79" creationId="{CEA52EBF-7AD5-9CF2-A11B-F714393E7469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0" creationId="{07245CAD-D68F-5F2D-C892-4BEE9FD25F76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1" creationId="{6EE9B488-7DDE-F1CD-2AFE-3EB829D46B9D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2" creationId="{8A3D4778-5A47-B790-85F5-ED6C59AD3FAB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3" creationId="{5A7E9C8F-C590-7B64-D9A7-F316492D2DE7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4" creationId="{C31EC930-26F3-2E7F-C1ED-0B14F409E425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5" creationId="{0ED0164E-2E61-4F5B-9094-D5D20AD7AFF3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6" creationId="{714F5F3E-F9DE-AC19-6DA7-8310C8EDF5AE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7" creationId="{7FE7FD6C-9718-0122-CF66-307A7CF71508}"/>
          </ac:spMkLst>
        </pc:spChg>
        <pc:spChg chg="mod">
          <ac:chgData name="Emma Plinke" userId="a19f5686936af683" providerId="LiveId" clId="{9CC69624-FCC9-49F8-BC10-BDF7000DA585}" dt="2024-10-24T23:28:16.050" v="37"/>
          <ac:spMkLst>
            <pc:docMk/>
            <pc:sldMk cId="1507159354" sldId="270"/>
            <ac:spMk id="88" creationId="{CC450D4B-2AD5-9352-B612-35EC269E99E2}"/>
          </ac:spMkLst>
        </pc:spChg>
        <pc:grpChg chg="add 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2" creationId="{438F67AD-B532-30F7-A274-468722BEA17F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4" creationId="{A5BBE6BC-09A1-1A7C-73AB-592522E4DFF1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10" creationId="{5639704F-0DAF-2E29-2235-7699E220C1FF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12" creationId="{ED0CE2AB-1769-3BFB-7540-1C89CD3E519F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15" creationId="{0686D39F-13F2-51AA-D306-79B9043C1A45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16" creationId="{876B402D-ADC2-66F2-EF68-C794D425A9D4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17" creationId="{CE374DFF-BE20-AAE2-66E6-702B09B4F677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18" creationId="{C2E7692B-CDF3-0514-EF18-FE5299AC2DAD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19" creationId="{3FD85CFE-86DD-2F9B-D458-39A3F2204FB9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20" creationId="{884B8058-0785-525B-41F5-F6676DFC0122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21" creationId="{EF15C126-8688-CB63-1FC2-97D1E832D584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22" creationId="{B4F69CDC-7B49-3C4D-EA61-E0DC08D516E0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23" creationId="{934DC0BC-6DF1-9991-7AF3-9AA0DC74E43E}"/>
          </ac:grpSpMkLst>
        </pc:grpChg>
        <pc:grpChg chg="mod">
          <ac:chgData name="Emma Plinke" userId="a19f5686936af683" providerId="LiveId" clId="{9CC69624-FCC9-49F8-BC10-BDF7000DA585}" dt="2024-10-24T23:28:11.888" v="36"/>
          <ac:grpSpMkLst>
            <pc:docMk/>
            <pc:sldMk cId="1507159354" sldId="270"/>
            <ac:grpSpMk id="24" creationId="{E735E74C-5331-DEAE-CE33-E071BCC4FD16}"/>
          </ac:grpSpMkLst>
        </pc:grpChg>
        <pc:grpChg chg="add del mod">
          <ac:chgData name="Emma Plinke" userId="a19f5686936af683" providerId="LiveId" clId="{9CC69624-FCC9-49F8-BC10-BDF7000DA585}" dt="2024-10-24T23:28:17.889" v="38" actId="478"/>
          <ac:grpSpMkLst>
            <pc:docMk/>
            <pc:sldMk cId="1507159354" sldId="270"/>
            <ac:grpSpMk id="47" creationId="{D6BCCE7A-204A-CEDC-B27D-32DA06DC1371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49" creationId="{6CEBA2C5-CC0F-D154-E356-76E7726C1CB2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52" creationId="{B33F9319-37A9-2BEB-3065-ECC75680D22C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54" creationId="{C7763E41-9CDC-7ED2-86EB-33E7A7059103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57" creationId="{DD0F412E-23E5-59DE-F35F-02CC8D760089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58" creationId="{C3126F36-4B56-00DB-1A2C-DBCEB9A4EBE1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59" creationId="{331AE987-9038-005A-FA31-BCD1F3D075A0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60" creationId="{2E04B563-850D-AEE2-E4E1-56CAA28A9FFA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61" creationId="{8F3EC512-9A19-A29B-D90A-4876CF1A5807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62" creationId="{47D1B445-D9A1-10A5-AE1F-2FE0DBE72615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63" creationId="{E549C5F5-B297-E941-CE6F-21DFA658D986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64" creationId="{F167606D-AF56-1F33-DE0B-D7E1422F102A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65" creationId="{21E30AE4-BDAA-A92C-4E22-64E19700354E}"/>
          </ac:grpSpMkLst>
        </pc:grpChg>
        <pc:grpChg chg="mod">
          <ac:chgData name="Emma Plinke" userId="a19f5686936af683" providerId="LiveId" clId="{9CC69624-FCC9-49F8-BC10-BDF7000DA585}" dt="2024-10-24T23:28:16.050" v="37"/>
          <ac:grpSpMkLst>
            <pc:docMk/>
            <pc:sldMk cId="1507159354" sldId="270"/>
            <ac:grpSpMk id="66" creationId="{1E717795-0FA1-BD8D-3922-46BB1026906F}"/>
          </ac:grpSpMkLst>
        </pc:grpChg>
        <pc:cxnChg chg="mod">
          <ac:chgData name="Emma Plinke" userId="a19f5686936af683" providerId="LiveId" clId="{9CC69624-FCC9-49F8-BC10-BDF7000DA585}" dt="2024-10-24T23:28:11.888" v="36"/>
          <ac:cxnSpMkLst>
            <pc:docMk/>
            <pc:sldMk cId="1507159354" sldId="270"/>
            <ac:cxnSpMk id="3" creationId="{2FAA3CB0-0E3A-8D26-2C6F-ACFF4CDC5240}"/>
          </ac:cxnSpMkLst>
        </pc:cxnChg>
        <pc:cxnChg chg="mod">
          <ac:chgData name="Emma Plinke" userId="a19f5686936af683" providerId="LiveId" clId="{9CC69624-FCC9-49F8-BC10-BDF7000DA585}" dt="2024-10-24T23:28:11.888" v="36"/>
          <ac:cxnSpMkLst>
            <pc:docMk/>
            <pc:sldMk cId="1507159354" sldId="270"/>
            <ac:cxnSpMk id="7" creationId="{868CF90D-EC23-AA3B-7C6E-C5E2D3B4D9D0}"/>
          </ac:cxnSpMkLst>
        </pc:cxnChg>
        <pc:cxnChg chg="mod">
          <ac:chgData name="Emma Plinke" userId="a19f5686936af683" providerId="LiveId" clId="{9CC69624-FCC9-49F8-BC10-BDF7000DA585}" dt="2024-10-24T23:28:11.888" v="36"/>
          <ac:cxnSpMkLst>
            <pc:docMk/>
            <pc:sldMk cId="1507159354" sldId="270"/>
            <ac:cxnSpMk id="9" creationId="{0925FC6F-5A8C-989C-AE44-98495A637583}"/>
          </ac:cxnSpMkLst>
        </pc:cxnChg>
        <pc:cxnChg chg="mod">
          <ac:chgData name="Emma Plinke" userId="a19f5686936af683" providerId="LiveId" clId="{9CC69624-FCC9-49F8-BC10-BDF7000DA585}" dt="2024-10-24T23:28:16.050" v="37"/>
          <ac:cxnSpMkLst>
            <pc:docMk/>
            <pc:sldMk cId="1507159354" sldId="270"/>
            <ac:cxnSpMk id="48" creationId="{C7B8935F-0C95-C32B-2410-4F246CD02B7D}"/>
          </ac:cxnSpMkLst>
        </pc:cxnChg>
        <pc:cxnChg chg="mod">
          <ac:chgData name="Emma Plinke" userId="a19f5686936af683" providerId="LiveId" clId="{9CC69624-FCC9-49F8-BC10-BDF7000DA585}" dt="2024-10-24T23:28:16.050" v="37"/>
          <ac:cxnSpMkLst>
            <pc:docMk/>
            <pc:sldMk cId="1507159354" sldId="270"/>
            <ac:cxnSpMk id="50" creationId="{FC11447C-CCBD-68A5-0435-D71F3F65A4FA}"/>
          </ac:cxnSpMkLst>
        </pc:cxnChg>
        <pc:cxnChg chg="mod">
          <ac:chgData name="Emma Plinke" userId="a19f5686936af683" providerId="LiveId" clId="{9CC69624-FCC9-49F8-BC10-BDF7000DA585}" dt="2024-10-24T23:28:17.889" v="38" actId="478"/>
          <ac:cxnSpMkLst>
            <pc:docMk/>
            <pc:sldMk cId="1507159354" sldId="270"/>
            <ac:cxnSpMk id="51" creationId="{CA6C123C-C090-346A-AEC8-F1D1CE41609E}"/>
          </ac:cxnSpMkLst>
        </pc:cxnChg>
      </pc:sldChg>
      <pc:sldChg chg="modSp mod">
        <pc:chgData name="Emma Plinke" userId="a19f5686936af683" providerId="LiveId" clId="{9CC69624-FCC9-49F8-BC10-BDF7000DA585}" dt="2024-10-24T23:27:24.901" v="35" actId="20577"/>
        <pc:sldMkLst>
          <pc:docMk/>
          <pc:sldMk cId="1093841808" sldId="272"/>
        </pc:sldMkLst>
        <pc:spChg chg="mod">
          <ac:chgData name="Emma Plinke" userId="a19f5686936af683" providerId="LiveId" clId="{9CC69624-FCC9-49F8-BC10-BDF7000DA585}" dt="2024-10-24T23:27:24.901" v="35" actId="20577"/>
          <ac:spMkLst>
            <pc:docMk/>
            <pc:sldMk cId="1093841808" sldId="272"/>
            <ac:spMk id="8" creationId="{3F9FA275-78C6-4470-BF7D-1E68D4564BA9}"/>
          </ac:spMkLst>
        </pc:spChg>
      </pc:sldChg>
      <pc:sldChg chg="modSp add mod">
        <pc:chgData name="Emma Plinke" userId="a19f5686936af683" providerId="LiveId" clId="{9CC69624-FCC9-49F8-BC10-BDF7000DA585}" dt="2024-10-24T23:28:56.005" v="49" actId="20577"/>
        <pc:sldMkLst>
          <pc:docMk/>
          <pc:sldMk cId="375657649" sldId="273"/>
        </pc:sldMkLst>
        <pc:spChg chg="mod">
          <ac:chgData name="Emma Plinke" userId="a19f5686936af683" providerId="LiveId" clId="{9CC69624-FCC9-49F8-BC10-BDF7000DA585}" dt="2024-10-24T23:28:53.767" v="47" actId="20577"/>
          <ac:spMkLst>
            <pc:docMk/>
            <pc:sldMk cId="375657649" sldId="273"/>
            <ac:spMk id="18" creationId="{4FB032E7-BA40-6DB1-9BFF-DB9057C0D10A}"/>
          </ac:spMkLst>
        </pc:spChg>
        <pc:spChg chg="mod">
          <ac:chgData name="Emma Plinke" userId="a19f5686936af683" providerId="LiveId" clId="{9CC69624-FCC9-49F8-BC10-BDF7000DA585}" dt="2024-10-24T23:28:51.393" v="45" actId="20577"/>
          <ac:spMkLst>
            <pc:docMk/>
            <pc:sldMk cId="375657649" sldId="273"/>
            <ac:spMk id="19" creationId="{6E2AA150-ED02-F836-9425-1591AE09B07F}"/>
          </ac:spMkLst>
        </pc:spChg>
        <pc:spChg chg="mod">
          <ac:chgData name="Emma Plinke" userId="a19f5686936af683" providerId="LiveId" clId="{9CC69624-FCC9-49F8-BC10-BDF7000DA585}" dt="2024-10-24T23:28:47.536" v="43" actId="20577"/>
          <ac:spMkLst>
            <pc:docMk/>
            <pc:sldMk cId="375657649" sldId="273"/>
            <ac:spMk id="87" creationId="{2A749D1B-9162-05E8-FFFC-1FD7C78597BA}"/>
          </ac:spMkLst>
        </pc:spChg>
        <pc:spChg chg="mod">
          <ac:chgData name="Emma Plinke" userId="a19f5686936af683" providerId="LiveId" clId="{9CC69624-FCC9-49F8-BC10-BDF7000DA585}" dt="2024-10-24T23:28:44.263" v="41" actId="20577"/>
          <ac:spMkLst>
            <pc:docMk/>
            <pc:sldMk cId="375657649" sldId="273"/>
            <ac:spMk id="88" creationId="{F8E31F0C-A1B4-F98F-5A77-4FF4BA98728E}"/>
          </ac:spMkLst>
        </pc:spChg>
        <pc:spChg chg="mod">
          <ac:chgData name="Emma Plinke" userId="a19f5686936af683" providerId="LiveId" clId="{9CC69624-FCC9-49F8-BC10-BDF7000DA585}" dt="2024-10-24T23:28:56.005" v="49" actId="20577"/>
          <ac:spMkLst>
            <pc:docMk/>
            <pc:sldMk cId="375657649" sldId="273"/>
            <ac:spMk id="89" creationId="{265D9D40-EDF2-5D39-0C26-CB13BB101B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268140-3F99-4031-B9B2-B8CC1D2A9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42E183-767D-43F8-9329-D3F0F2BE1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DC6212-9BB4-43E1-9256-267BB81AD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A7077B-5830-4F0A-90BF-02364B795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3E3699-D544-454D-B4E7-8C2C21024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12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2C8B9-B6ED-4255-B22D-E3ECA2A9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4CB6E6-3D1C-417D-8C7D-8128C385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AB539E-3E06-4632-B119-6A1A1A56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ACA31F-AE47-41E0-A71C-9A191D93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8F731-A26B-49AE-A67E-D2ABD19A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23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B3F8A7-7EED-487A-87AC-A5E8A1DE4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71FA30-C5BF-4E89-A369-346164CC2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F24568-E0F1-414B-BEC1-E5E053EC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A28372-FA4A-46FC-B43D-A6A0E0A0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77F112-BF9D-47BE-B654-EF344C10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5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51EF1-5BB4-4BBA-ADFE-A4BC7322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C07CA-E9F8-4757-9889-4852DC431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297903-621B-4295-BCB6-0A3D8521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82E6B-227F-4C04-A28C-454BC0B1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145824-BC0E-4B09-AC20-B97AC406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C983E-6BD0-4A0B-B94B-04D5C7D4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9E7F74-56FA-4FE1-A0FD-AA6258273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603CF6-10C6-4138-A0DD-B422B1B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FD35A6-6A55-4702-BCC1-98C5DE44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F8E8BC-5C17-4D69-82BE-D94FD350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13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8388D2-E861-4C47-8A76-FD62D3F8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5C4A05-3DE3-4735-8452-F9209D377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8C97EB-1CAC-4E42-9B61-F37BA411C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2A78CD-5BCA-4CF1-89B4-E4AF9A33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1D1A05-A9F4-4F98-A564-CF2A9781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2570C4-47C5-407A-BC44-6B45B7D6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38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D93AD-FA15-4BBC-B1E8-C04EC371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274E09-8E2D-47B8-9541-21A26C86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BCFAA1C-0911-49A1-A7E2-8FD51135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64618C-D293-4D62-86B9-C1795385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A98287-D29E-4259-933B-A6A17B93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B19D1D-ACC6-440A-93B2-2E3CE948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E8E9B-8BC3-481D-9E2E-3D911618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67F8A9-5D47-4030-984C-40B10D1F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6B1C6-E1CB-45FE-98C5-53DB15DD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8EF9FE-A617-4BED-8974-18086AFE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A76FE7E-BED5-4E07-8B22-1F63EFD6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36D072-29DD-413B-AAEE-91D61836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DE44BC1-9FEB-409D-A262-288D76DD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ED4EBA-8D14-4872-8603-737E5E87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FDDE6-71D8-4B26-AE5A-64887418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51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FC7B-31CF-4C9F-B308-63CB98DB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4A8F8A-9F06-43DC-8002-9980E779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B04BCA-77A6-48A7-9B89-C533345B0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9DA3B7-896F-462E-AAC5-62759198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4B4751-E89C-4BD0-B642-56F1E012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E66E2D-533A-4936-83A4-FA55011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543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385F4-193A-424A-A561-8E22061F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E6AD0A1-740B-431D-A9A4-7FAFC65DA0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6CCD66-939F-48B4-9E2B-04F22DBE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4525E0-EB2F-470E-8753-BFD9A2A0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E0C406-8B27-4B75-AE1D-C900F5E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5F2196-9248-4397-954C-BD34AA52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48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A4BE8F-1E97-4B62-989B-6239034F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B7A037-9B70-4B4E-83E5-575965561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493379-7365-48C1-8928-AC9C1F9D7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C11E9-0F82-4DBB-B596-0544337E2ABF}" type="datetimeFigureOut">
              <a:rPr lang="de-DE" smtClean="0"/>
              <a:t>29.10.2024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12F4C5-6722-4327-B85B-7436E2169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C3A133-E298-4B56-853C-1AFECE78A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03E06-37FE-456E-A0C5-328531D776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1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60A161-B50B-46EB-82D3-B5B069E4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4248"/>
            <a:ext cx="10515600" cy="5352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Sie werden nun mehrere Aufgaben bearbeiten.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de-DE" dirty="0"/>
              <a:t>Im Folgenden wird Ihnen der Versuchsablauf erklärt. Außerdem werden sie mehrere kurze Übungsaufgaben bearbeiten. 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Wir beginnen mit der Erklärung der </a:t>
            </a:r>
            <a:r>
              <a:rPr lang="de-DE" b="1" dirty="0"/>
              <a:t>Gedächtnisaufgabe</a:t>
            </a:r>
            <a:r>
              <a:rPr lang="de-DE" dirty="0"/>
              <a:t>.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Drücken Sie die rechte Pfeiltaste Ihrer Tastatur, um fortzufahren.  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Pfeil nach rechts 7">
            <a:extLst>
              <a:ext uri="{FF2B5EF4-FFF2-40B4-BE49-F238E27FC236}">
                <a16:creationId xmlns:a16="http://schemas.microsoft.com/office/drawing/2014/main" id="{37509668-D941-44A2-9D6B-1FF70DF6D6A0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6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63478" y="824248"/>
            <a:ext cx="11278002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Zu Beginn jedes Versuchsdurchgangs wird ihnen ein Wort auf dem Bildschirm präsentiert.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Sie sollen so </a:t>
            </a:r>
            <a:r>
              <a:rPr lang="de-DE" sz="2400" b="1" dirty="0"/>
              <a:t>schnell und genau </a:t>
            </a:r>
            <a:r>
              <a:rPr lang="de-DE" sz="2400" dirty="0"/>
              <a:t>wie möglich entscheiden, ob das präsentierte Wort dasselbe ist wie das, welches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ob es sich um ein anderes Wort handelt.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</p:txBody>
      </p:sp>
      <p:sp>
        <p:nvSpPr>
          <p:cNvPr id="7" name="Pfeil nach rechts 7">
            <a:extLst>
              <a:ext uri="{FF2B5EF4-FFF2-40B4-BE49-F238E27FC236}">
                <a16:creationId xmlns:a16="http://schemas.microsoft.com/office/drawing/2014/main" id="{F943D455-0AFC-4B00-BEE9-E17BC81D05BF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9" name="Pfeil nach links 23">
            <a:extLst>
              <a:ext uri="{FF2B5EF4-FFF2-40B4-BE49-F238E27FC236}">
                <a16:creationId xmlns:a16="http://schemas.microsoft.com/office/drawing/2014/main" id="{C3B1B01D-EBFD-46E8-A3BB-084BE231F318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48">
            <a:extLst>
              <a:ext uri="{FF2B5EF4-FFF2-40B4-BE49-F238E27FC236}">
                <a16:creationId xmlns:a16="http://schemas.microsoft.com/office/drawing/2014/main" id="{A4A3A505-B8F5-4278-833A-3B8FAA9D549B}"/>
              </a:ext>
            </a:extLst>
          </p:cNvPr>
          <p:cNvSpPr/>
          <p:nvPr/>
        </p:nvSpPr>
        <p:spPr>
          <a:xfrm>
            <a:off x="4077708" y="315365"/>
            <a:ext cx="3530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Hier sehen Sie ein Beispiel</a:t>
            </a:r>
          </a:p>
        </p:txBody>
      </p:sp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CECF0B90-7D37-C441-C489-C4C5ED5F9D9C}"/>
              </a:ext>
            </a:extLst>
          </p:cNvPr>
          <p:cNvGrpSpPr/>
          <p:nvPr/>
        </p:nvGrpSpPr>
        <p:grpSpPr>
          <a:xfrm>
            <a:off x="1372136" y="1279411"/>
            <a:ext cx="8952482" cy="4457515"/>
            <a:chOff x="1372136" y="1279411"/>
            <a:chExt cx="8952482" cy="4457515"/>
          </a:xfrm>
        </p:grpSpPr>
        <p:cxnSp>
          <p:nvCxnSpPr>
            <p:cNvPr id="108" name="Verbinder: gewinkelt 107">
              <a:extLst>
                <a:ext uri="{FF2B5EF4-FFF2-40B4-BE49-F238E27FC236}">
                  <a16:creationId xmlns:a16="http://schemas.microsoft.com/office/drawing/2014/main" id="{BD233587-3B83-B6AE-F093-CFCA9118DC0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86869" y="1711263"/>
              <a:ext cx="1530962" cy="3486239"/>
            </a:xfrm>
            <a:prstGeom prst="bentConnector3">
              <a:avLst>
                <a:gd name="adj1" fmla="val 114932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2E8C9ED5-DB23-CFD3-517D-0C9C5A6BDA36}"/>
                </a:ext>
              </a:extLst>
            </p:cNvPr>
            <p:cNvGrpSpPr/>
            <p:nvPr/>
          </p:nvGrpSpPr>
          <p:grpSpPr>
            <a:xfrm>
              <a:off x="1372136" y="1279411"/>
              <a:ext cx="8952482" cy="4457515"/>
              <a:chOff x="1372136" y="1290839"/>
              <a:chExt cx="9447728" cy="4749130"/>
            </a:xfrm>
          </p:grpSpPr>
          <p:grpSp>
            <p:nvGrpSpPr>
              <p:cNvPr id="90" name="Gruppieren 89">
                <a:extLst>
                  <a:ext uri="{FF2B5EF4-FFF2-40B4-BE49-F238E27FC236}">
                    <a16:creationId xmlns:a16="http://schemas.microsoft.com/office/drawing/2014/main" id="{04D6AC3D-2B90-CF57-7333-9A4A12B65E63}"/>
                  </a:ext>
                </a:extLst>
              </p:cNvPr>
              <p:cNvGrpSpPr/>
              <p:nvPr/>
            </p:nvGrpSpPr>
            <p:grpSpPr>
              <a:xfrm>
                <a:off x="1372136" y="1290839"/>
                <a:ext cx="9447728" cy="4554376"/>
                <a:chOff x="1372136" y="1290839"/>
                <a:chExt cx="9447728" cy="4554376"/>
              </a:xfrm>
            </p:grpSpPr>
            <p:grpSp>
              <p:nvGrpSpPr>
                <p:cNvPr id="3" name="Gruppieren 2">
                  <a:extLst>
                    <a:ext uri="{FF2B5EF4-FFF2-40B4-BE49-F238E27FC236}">
                      <a16:creationId xmlns:a16="http://schemas.microsoft.com/office/drawing/2014/main" id="{55A6C4A8-13B7-E2A4-E6FE-2E1D1134D9FA}"/>
                    </a:ext>
                  </a:extLst>
                </p:cNvPr>
                <p:cNvGrpSpPr/>
                <p:nvPr/>
              </p:nvGrpSpPr>
              <p:grpSpPr>
                <a:xfrm>
                  <a:off x="1372136" y="1290839"/>
                  <a:ext cx="9447728" cy="4554376"/>
                  <a:chOff x="379968" y="476000"/>
                  <a:chExt cx="8546264" cy="5621408"/>
                </a:xfrm>
              </p:grpSpPr>
              <p:grpSp>
                <p:nvGrpSpPr>
                  <p:cNvPr id="7" name="Gruppieren 6">
                    <a:extLst>
                      <a:ext uri="{FF2B5EF4-FFF2-40B4-BE49-F238E27FC236}">
                        <a16:creationId xmlns:a16="http://schemas.microsoft.com/office/drawing/2014/main" id="{9595FEAE-5750-120A-56B7-D0534668A7F2}"/>
                      </a:ext>
                    </a:extLst>
                  </p:cNvPr>
                  <p:cNvGrpSpPr/>
                  <p:nvPr/>
                </p:nvGrpSpPr>
                <p:grpSpPr>
                  <a:xfrm>
                    <a:off x="379968" y="476000"/>
                    <a:ext cx="1828107" cy="1372784"/>
                    <a:chOff x="362845" y="672921"/>
                    <a:chExt cx="2071262" cy="1503609"/>
                  </a:xfrm>
                </p:grpSpPr>
                <p:sp>
                  <p:nvSpPr>
                    <p:cNvPr id="83" name="Rechteck 82">
                      <a:extLst>
                        <a:ext uri="{FF2B5EF4-FFF2-40B4-BE49-F238E27FC236}">
                          <a16:creationId xmlns:a16="http://schemas.microsoft.com/office/drawing/2014/main" id="{CB2C37B5-DE0D-9B66-9E12-98DFE2815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2845" y="672921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86" name="Textfeld 85">
                      <a:extLst>
                        <a:ext uri="{FF2B5EF4-FFF2-40B4-BE49-F238E27FC236}">
                          <a16:creationId xmlns:a16="http://schemas.microsoft.com/office/drawing/2014/main" id="{575DD062-8560-3DEE-9073-4AE6C6F83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00" y="1157093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Buch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9" name="Gruppieren 8">
                    <a:extLst>
                      <a:ext uri="{FF2B5EF4-FFF2-40B4-BE49-F238E27FC236}">
                        <a16:creationId xmlns:a16="http://schemas.microsoft.com/office/drawing/2014/main" id="{A461DD30-8E7F-C722-EF67-3B3D37BDCFFC}"/>
                      </a:ext>
                    </a:extLst>
                  </p:cNvPr>
                  <p:cNvGrpSpPr/>
                  <p:nvPr/>
                </p:nvGrpSpPr>
                <p:grpSpPr>
                  <a:xfrm>
                    <a:off x="2048806" y="1377913"/>
                    <a:ext cx="1828107" cy="1368334"/>
                    <a:chOff x="2171208" y="1424725"/>
                    <a:chExt cx="2071262" cy="1503609"/>
                  </a:xfrm>
                </p:grpSpPr>
                <p:sp>
                  <p:nvSpPr>
                    <p:cNvPr id="51" name="Rechteck 50">
                      <a:extLst>
                        <a:ext uri="{FF2B5EF4-FFF2-40B4-BE49-F238E27FC236}">
                          <a16:creationId xmlns:a16="http://schemas.microsoft.com/office/drawing/2014/main" id="{BAABD555-23C6-189A-A9A2-478449F70B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1208" y="1424725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Textfeld 75">
                      <a:extLst>
                        <a:ext uri="{FF2B5EF4-FFF2-40B4-BE49-F238E27FC236}">
                          <a16:creationId xmlns:a16="http://schemas.microsoft.com/office/drawing/2014/main" id="{7B2A4AB7-9E5E-233F-29E8-B1911FC13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46563" y="1908897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Stift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0" name="Gruppieren 9">
                    <a:extLst>
                      <a:ext uri="{FF2B5EF4-FFF2-40B4-BE49-F238E27FC236}">
                        <a16:creationId xmlns:a16="http://schemas.microsoft.com/office/drawing/2014/main" id="{7BDCE708-39B0-C641-5711-CA464D70BCB2}"/>
                      </a:ext>
                    </a:extLst>
                  </p:cNvPr>
                  <p:cNvGrpSpPr/>
                  <p:nvPr/>
                </p:nvGrpSpPr>
                <p:grpSpPr>
                  <a:xfrm>
                    <a:off x="3786138" y="2314077"/>
                    <a:ext cx="1828106" cy="1368332"/>
                    <a:chOff x="4083991" y="2176530"/>
                    <a:chExt cx="2071262" cy="1503609"/>
                  </a:xfrm>
                </p:grpSpPr>
                <p:sp>
                  <p:nvSpPr>
                    <p:cNvPr id="48" name="Rechteck 47">
                      <a:extLst>
                        <a:ext uri="{FF2B5EF4-FFF2-40B4-BE49-F238E27FC236}">
                          <a16:creationId xmlns:a16="http://schemas.microsoft.com/office/drawing/2014/main" id="{19F02C4F-68DB-2C40-ECCC-49FD10ED4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3991" y="2176530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Textfeld 49">
                      <a:extLst>
                        <a:ext uri="{FF2B5EF4-FFF2-40B4-BE49-F238E27FC236}">
                          <a16:creationId xmlns:a16="http://schemas.microsoft.com/office/drawing/2014/main" id="{4D6D0D03-B068-6575-4D53-75BEA6829C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59346" y="2660702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Milch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1" name="Gruppieren 10">
                    <a:extLst>
                      <a:ext uri="{FF2B5EF4-FFF2-40B4-BE49-F238E27FC236}">
                        <a16:creationId xmlns:a16="http://schemas.microsoft.com/office/drawing/2014/main" id="{051DE09E-AC7E-404D-C86C-1E9F158EC943}"/>
                      </a:ext>
                    </a:extLst>
                  </p:cNvPr>
                  <p:cNvGrpSpPr/>
                  <p:nvPr/>
                </p:nvGrpSpPr>
                <p:grpSpPr>
                  <a:xfrm>
                    <a:off x="5497782" y="3001946"/>
                    <a:ext cx="1828107" cy="1376893"/>
                    <a:chOff x="5968692" y="3083559"/>
                    <a:chExt cx="2071262" cy="1503609"/>
                  </a:xfrm>
                </p:grpSpPr>
                <p:sp>
                  <p:nvSpPr>
                    <p:cNvPr id="46" name="Rechteck 45">
                      <a:extLst>
                        <a:ext uri="{FF2B5EF4-FFF2-40B4-BE49-F238E27FC236}">
                          <a16:creationId xmlns:a16="http://schemas.microsoft.com/office/drawing/2014/main" id="{79B54037-5B28-4035-E2AD-EE838005EB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8692" y="3083559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Textfeld 46">
                      <a:extLst>
                        <a:ext uri="{FF2B5EF4-FFF2-40B4-BE49-F238E27FC236}">
                          <a16:creationId xmlns:a16="http://schemas.microsoft.com/office/drawing/2014/main" id="{2140AF67-29C0-BCD3-0E72-0B13051B49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4047" y="3567731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Stift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2" name="Gruppieren 11">
                    <a:extLst>
                      <a:ext uri="{FF2B5EF4-FFF2-40B4-BE49-F238E27FC236}">
                        <a16:creationId xmlns:a16="http://schemas.microsoft.com/office/drawing/2014/main" id="{F3028DE8-F1B4-A171-661A-72769B919B3D}"/>
                      </a:ext>
                    </a:extLst>
                  </p:cNvPr>
                  <p:cNvGrpSpPr/>
                  <p:nvPr/>
                </p:nvGrpSpPr>
                <p:grpSpPr>
                  <a:xfrm>
                    <a:off x="7098126" y="3886735"/>
                    <a:ext cx="1828106" cy="1368332"/>
                    <a:chOff x="7791631" y="3835363"/>
                    <a:chExt cx="2071262" cy="1503609"/>
                  </a:xfrm>
                </p:grpSpPr>
                <p:sp>
                  <p:nvSpPr>
                    <p:cNvPr id="44" name="Rechteck 43">
                      <a:extLst>
                        <a:ext uri="{FF2B5EF4-FFF2-40B4-BE49-F238E27FC236}">
                          <a16:creationId xmlns:a16="http://schemas.microsoft.com/office/drawing/2014/main" id="{0E1760EC-5C9A-44B5-11D4-54266090C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1631" y="3835363"/>
                      <a:ext cx="2071262" cy="150360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5" name="Textfeld 44">
                      <a:extLst>
                        <a:ext uri="{FF2B5EF4-FFF2-40B4-BE49-F238E27FC236}">
                          <a16:creationId xmlns:a16="http://schemas.microsoft.com/office/drawing/2014/main" id="{490CE5D8-0500-5F1D-993C-0CDB96E6C8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66986" y="4319535"/>
                      <a:ext cx="1156952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2800" dirty="0"/>
                        <a:t>Karte</a:t>
                      </a:r>
                      <a:endParaRPr lang="de-DE" sz="3200" dirty="0"/>
                    </a:p>
                  </p:txBody>
                </p:sp>
              </p:grpSp>
              <p:grpSp>
                <p:nvGrpSpPr>
                  <p:cNvPr id="13" name="Gruppieren 12">
                    <a:extLst>
                      <a:ext uri="{FF2B5EF4-FFF2-40B4-BE49-F238E27FC236}">
                        <a16:creationId xmlns:a16="http://schemas.microsoft.com/office/drawing/2014/main" id="{DDB9EFA9-29F8-290B-F364-B92010DB56A2}"/>
                      </a:ext>
                    </a:extLst>
                  </p:cNvPr>
                  <p:cNvGrpSpPr/>
                  <p:nvPr/>
                </p:nvGrpSpPr>
                <p:grpSpPr>
                  <a:xfrm>
                    <a:off x="963193" y="1539624"/>
                    <a:ext cx="655334" cy="1049575"/>
                    <a:chOff x="1630244" y="3589020"/>
                    <a:chExt cx="1999480" cy="2793287"/>
                  </a:xfrm>
                </p:grpSpPr>
                <p:sp>
                  <p:nvSpPr>
                    <p:cNvPr id="42" name="Ellipse 41">
                      <a:extLst>
                        <a:ext uri="{FF2B5EF4-FFF2-40B4-BE49-F238E27FC236}">
                          <a16:creationId xmlns:a16="http://schemas.microsoft.com/office/drawing/2014/main" id="{BB36770E-837A-E0B7-310E-21C196F13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Sehne 42">
                      <a:extLst>
                        <a:ext uri="{FF2B5EF4-FFF2-40B4-BE49-F238E27FC236}">
                          <a16:creationId xmlns:a16="http://schemas.microsoft.com/office/drawing/2014/main" id="{6737968F-43D4-7D9E-2619-32A7A556D29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804641" y="4557224"/>
                      <a:ext cx="1650686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" name="Gruppieren 13">
                    <a:extLst>
                      <a:ext uri="{FF2B5EF4-FFF2-40B4-BE49-F238E27FC236}">
                        <a16:creationId xmlns:a16="http://schemas.microsoft.com/office/drawing/2014/main" id="{A7AB00D3-CDCE-F2BC-7682-A6F8D5F4EDB9}"/>
                      </a:ext>
                    </a:extLst>
                  </p:cNvPr>
                  <p:cNvGrpSpPr/>
                  <p:nvPr/>
                </p:nvGrpSpPr>
                <p:grpSpPr>
                  <a:xfrm>
                    <a:off x="2721910" y="2480105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40" name="Ellipse 39">
                      <a:extLst>
                        <a:ext uri="{FF2B5EF4-FFF2-40B4-BE49-F238E27FC236}">
                          <a16:creationId xmlns:a16="http://schemas.microsoft.com/office/drawing/2014/main" id="{A70FE52F-22A2-D0EB-0910-1576246F6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Sehne 40">
                      <a:extLst>
                        <a:ext uri="{FF2B5EF4-FFF2-40B4-BE49-F238E27FC236}">
                          <a16:creationId xmlns:a16="http://schemas.microsoft.com/office/drawing/2014/main" id="{09E8C161-271D-875E-6861-82FC7AE353E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" name="Gruppieren 14">
                    <a:extLst>
                      <a:ext uri="{FF2B5EF4-FFF2-40B4-BE49-F238E27FC236}">
                        <a16:creationId xmlns:a16="http://schemas.microsoft.com/office/drawing/2014/main" id="{E59CC478-C568-14D0-CBC4-D3C8193D265B}"/>
                      </a:ext>
                    </a:extLst>
                  </p:cNvPr>
                  <p:cNvGrpSpPr/>
                  <p:nvPr/>
                </p:nvGrpSpPr>
                <p:grpSpPr>
                  <a:xfrm>
                    <a:off x="4376237" y="3429176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6" name="Ellipse 25">
                      <a:extLst>
                        <a:ext uri="{FF2B5EF4-FFF2-40B4-BE49-F238E27FC236}">
                          <a16:creationId xmlns:a16="http://schemas.microsoft.com/office/drawing/2014/main" id="{3643EDD8-5E53-0B12-A2F6-23CCFFF534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Sehne 26">
                      <a:extLst>
                        <a:ext uri="{FF2B5EF4-FFF2-40B4-BE49-F238E27FC236}">
                          <a16:creationId xmlns:a16="http://schemas.microsoft.com/office/drawing/2014/main" id="{5C02F8E0-2D72-2B3D-B116-18B0342CC69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uppieren 15">
                    <a:extLst>
                      <a:ext uri="{FF2B5EF4-FFF2-40B4-BE49-F238E27FC236}">
                        <a16:creationId xmlns:a16="http://schemas.microsoft.com/office/drawing/2014/main" id="{A0AFC530-8E18-858D-0AD1-34BA4416E2E4}"/>
                      </a:ext>
                    </a:extLst>
                  </p:cNvPr>
                  <p:cNvGrpSpPr/>
                  <p:nvPr/>
                </p:nvGrpSpPr>
                <p:grpSpPr>
                  <a:xfrm>
                    <a:off x="6090209" y="4179507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4" name="Ellipse 23">
                      <a:extLst>
                        <a:ext uri="{FF2B5EF4-FFF2-40B4-BE49-F238E27FC236}">
                          <a16:creationId xmlns:a16="http://schemas.microsoft.com/office/drawing/2014/main" id="{4C7E2E24-C138-FD14-1A88-9FA900E65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Sehne 24">
                      <a:extLst>
                        <a:ext uri="{FF2B5EF4-FFF2-40B4-BE49-F238E27FC236}">
                          <a16:creationId xmlns:a16="http://schemas.microsoft.com/office/drawing/2014/main" id="{D0DD97C7-F284-B0D4-EB00-66B975A548A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7" name="Gruppieren 16">
                    <a:extLst>
                      <a:ext uri="{FF2B5EF4-FFF2-40B4-BE49-F238E27FC236}">
                        <a16:creationId xmlns:a16="http://schemas.microsoft.com/office/drawing/2014/main" id="{770F7B86-B0F3-5931-4D08-DB61C2D351EA}"/>
                      </a:ext>
                    </a:extLst>
                  </p:cNvPr>
                  <p:cNvGrpSpPr/>
                  <p:nvPr/>
                </p:nvGrpSpPr>
                <p:grpSpPr>
                  <a:xfrm>
                    <a:off x="7681164" y="5047833"/>
                    <a:ext cx="655334" cy="1049575"/>
                    <a:chOff x="1604120" y="3589020"/>
                    <a:chExt cx="1999480" cy="2793287"/>
                  </a:xfrm>
                </p:grpSpPr>
                <p:sp>
                  <p:nvSpPr>
                    <p:cNvPr id="22" name="Ellipse 21">
                      <a:extLst>
                        <a:ext uri="{FF2B5EF4-FFF2-40B4-BE49-F238E27FC236}">
                          <a16:creationId xmlns:a16="http://schemas.microsoft.com/office/drawing/2014/main" id="{10A2D7FA-BF61-8B9B-6BD8-E8AE8D5126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74439" y="3589020"/>
                      <a:ext cx="1258842" cy="1173480"/>
                    </a:xfrm>
                    <a:prstGeom prst="ellipse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Sehne 22">
                      <a:extLst>
                        <a:ext uri="{FF2B5EF4-FFF2-40B4-BE49-F238E27FC236}">
                          <a16:creationId xmlns:a16="http://schemas.microsoft.com/office/drawing/2014/main" id="{8A199C0E-09EF-C6DC-44C7-079D0CC664E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78517" y="4557225"/>
                      <a:ext cx="1650685" cy="1999480"/>
                    </a:xfrm>
                    <a:prstGeom prst="chord">
                      <a:avLst>
                        <a:gd name="adj1" fmla="val 4513359"/>
                        <a:gd name="adj2" fmla="val 17109174"/>
                      </a:avLst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" name="Rechteck 17">
                    <a:extLst>
                      <a:ext uri="{FF2B5EF4-FFF2-40B4-BE49-F238E27FC236}">
                        <a16:creationId xmlns:a16="http://schemas.microsoft.com/office/drawing/2014/main" id="{4FB032E7-BA40-6DB1-9BFF-DB9057C0D10A}"/>
                      </a:ext>
                    </a:extLst>
                  </p:cNvPr>
                  <p:cNvSpPr/>
                  <p:nvPr/>
                </p:nvSpPr>
                <p:spPr>
                  <a:xfrm>
                    <a:off x="5972788" y="5051254"/>
                    <a:ext cx="1012425" cy="48568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b="1" dirty="0"/>
                      <a:t>Taste „L“</a:t>
                    </a:r>
                    <a:r>
                      <a:rPr lang="de-DE" dirty="0"/>
                      <a:t> </a:t>
                    </a:r>
                  </a:p>
                </p:txBody>
              </p:sp>
              <p:sp>
                <p:nvSpPr>
                  <p:cNvPr id="19" name="Rechteck 18">
                    <a:extLst>
                      <a:ext uri="{FF2B5EF4-FFF2-40B4-BE49-F238E27FC236}">
                        <a16:creationId xmlns:a16="http://schemas.microsoft.com/office/drawing/2014/main" id="{6E2AA150-ED02-F836-9425-1591AE09B07F}"/>
                      </a:ext>
                    </a:extLst>
                  </p:cNvPr>
                  <p:cNvSpPr/>
                  <p:nvPr/>
                </p:nvSpPr>
                <p:spPr>
                  <a:xfrm>
                    <a:off x="4262410" y="4239507"/>
                    <a:ext cx="1077370" cy="48568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de-DE" b="1" dirty="0"/>
                      <a:t>Taste „D“</a:t>
                    </a:r>
                    <a:r>
                      <a:rPr lang="de-DE" dirty="0"/>
                      <a:t> </a:t>
                    </a:r>
                  </a:p>
                </p:txBody>
              </p:sp>
            </p:grpSp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2A749D1B-9162-05E8-FFFC-1FD7C78597BA}"/>
                    </a:ext>
                  </a:extLst>
                </p:cNvPr>
                <p:cNvSpPr/>
                <p:nvPr/>
              </p:nvSpPr>
              <p:spPr>
                <a:xfrm>
                  <a:off x="3815405" y="3589393"/>
                  <a:ext cx="1191011" cy="3934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b="1" dirty="0"/>
                    <a:t>Taste „D“</a:t>
                  </a:r>
                  <a:r>
                    <a:rPr lang="de-DE" dirty="0"/>
                    <a:t> </a:t>
                  </a:r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F8E31F0C-A1B4-F98F-5A77-4FF4BA98728E}"/>
                    </a:ext>
                  </a:extLst>
                </p:cNvPr>
                <p:cNvSpPr/>
                <p:nvPr/>
              </p:nvSpPr>
              <p:spPr>
                <a:xfrm>
                  <a:off x="1870315" y="2813930"/>
                  <a:ext cx="1191011" cy="3934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de-DE" b="1" dirty="0"/>
                    <a:t>Taste „D“</a:t>
                  </a:r>
                  <a:r>
                    <a:rPr lang="de-DE" dirty="0"/>
                    <a:t> </a:t>
                  </a:r>
                </a:p>
              </p:txBody>
            </p:sp>
          </p:grp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265D9D40-EDF2-5D39-0C26-CB13BB101B95}"/>
                  </a:ext>
                </a:extLst>
              </p:cNvPr>
              <p:cNvSpPr/>
              <p:nvPr/>
            </p:nvSpPr>
            <p:spPr>
              <a:xfrm>
                <a:off x="9278229" y="5646475"/>
                <a:ext cx="1191011" cy="39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b="1" dirty="0"/>
                  <a:t>Taste „D“</a:t>
                </a:r>
                <a:r>
                  <a:rPr lang="de-DE" dirty="0"/>
                  <a:t> </a:t>
                </a:r>
              </a:p>
            </p:txBody>
          </p:sp>
        </p:grpSp>
        <p:cxnSp>
          <p:nvCxnSpPr>
            <p:cNvPr id="96" name="Verbinder: gewinkelt 95">
              <a:extLst>
                <a:ext uri="{FF2B5EF4-FFF2-40B4-BE49-F238E27FC236}">
                  <a16:creationId xmlns:a16="http://schemas.microsoft.com/office/drawing/2014/main" id="{A7BC4560-3B70-BC94-E7B4-834999F5CD6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253666" y="194245"/>
              <a:ext cx="1397739" cy="3568071"/>
            </a:xfrm>
            <a:prstGeom prst="bentConnector3">
              <a:avLst>
                <a:gd name="adj1" fmla="val 116355"/>
              </a:avLst>
            </a:prstGeom>
            <a:ln w="28575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Verbinder: gewinkelt 112">
              <a:extLst>
                <a:ext uri="{FF2B5EF4-FFF2-40B4-BE49-F238E27FC236}">
                  <a16:creationId xmlns:a16="http://schemas.microsoft.com/office/drawing/2014/main" id="{8E8ECE3D-3FC1-1609-9A16-B7FD5450DCDF}"/>
                </a:ext>
              </a:extLst>
            </p:cNvPr>
            <p:cNvCxnSpPr>
              <a:cxnSpLocks/>
              <a:stCxn id="46" idx="0"/>
              <a:endCxn id="51" idx="0"/>
            </p:cNvCxnSpPr>
            <p:nvPr/>
          </p:nvCxnSpPr>
          <p:spPr>
            <a:xfrm rot="16200000" flipV="1">
              <a:off x="5266767" y="776288"/>
              <a:ext cx="1234972" cy="3612911"/>
            </a:xfrm>
            <a:prstGeom prst="bentConnector3">
              <a:avLst>
                <a:gd name="adj1" fmla="val 118511"/>
              </a:avLst>
            </a:prstGeom>
            <a:ln w="28575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feil nach rechts 7">
            <a:extLst>
              <a:ext uri="{FF2B5EF4-FFF2-40B4-BE49-F238E27FC236}">
                <a16:creationId xmlns:a16="http://schemas.microsoft.com/office/drawing/2014/main" id="{33F9C43B-68ED-48FC-8C39-1C054184AA8C}"/>
              </a:ext>
            </a:extLst>
          </p:cNvPr>
          <p:cNvSpPr/>
          <p:nvPr/>
        </p:nvSpPr>
        <p:spPr>
          <a:xfrm>
            <a:off x="8652469" y="5968416"/>
            <a:ext cx="2990089" cy="72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Weiter mit Pfeil nach rechts</a:t>
            </a:r>
            <a:endParaRPr lang="en-US" dirty="0"/>
          </a:p>
        </p:txBody>
      </p:sp>
      <p:sp>
        <p:nvSpPr>
          <p:cNvPr id="53" name="Pfeil nach links 23">
            <a:extLst>
              <a:ext uri="{FF2B5EF4-FFF2-40B4-BE49-F238E27FC236}">
                <a16:creationId xmlns:a16="http://schemas.microsoft.com/office/drawing/2014/main" id="{D7FA7830-C9AF-43BF-B07D-DBF6F46C8018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464248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rgbClr val="0070C0"/>
                </a:solidFill>
              </a:rPr>
              <a:t>Nun startet die Übungsaufgabe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Entscheiden Sie so schnell und genau wie möglich, ob es sich um dasselbe Wort handelt, wie das, das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nicht.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Sie können die Übungsaufgaben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  <p:sp>
        <p:nvSpPr>
          <p:cNvPr id="4" name="Pfeil nach links 23">
            <a:extLst>
              <a:ext uri="{FF2B5EF4-FFF2-40B4-BE49-F238E27FC236}">
                <a16:creationId xmlns:a16="http://schemas.microsoft.com/office/drawing/2014/main" id="{8742AC88-6E4C-4625-9756-4EF5109AD776}"/>
              </a:ext>
            </a:extLst>
          </p:cNvPr>
          <p:cNvSpPr/>
          <p:nvPr/>
        </p:nvSpPr>
        <p:spPr>
          <a:xfrm>
            <a:off x="549442" y="5968416"/>
            <a:ext cx="2825071" cy="72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Zurück mit Pfeil nach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4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464248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b="1" dirty="0">
                <a:solidFill>
                  <a:srgbClr val="0070C0"/>
                </a:solidFill>
              </a:rPr>
              <a:t>Sie haben die Übungsaufgabe geschafft! Nun kann die Aufgabe starten.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Ab jetzt erhalten sie kein Feedback mehr. 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Falls Sie Fragen haben, wenden Sie sich an die Versuchsleitung</a:t>
            </a:r>
            <a:r>
              <a:rPr lang="de-DE" sz="2400"/>
              <a:t>. Sie </a:t>
            </a:r>
            <a:r>
              <a:rPr lang="de-DE" sz="2400" dirty="0"/>
              <a:t>können die Aufgabe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52422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3F9FA275-78C6-4470-BF7D-1E68D4564BA9}"/>
              </a:ext>
            </a:extLst>
          </p:cNvPr>
          <p:cNvSpPr txBox="1">
            <a:spLocks/>
          </p:cNvSpPr>
          <p:nvPr/>
        </p:nvSpPr>
        <p:spPr>
          <a:xfrm>
            <a:off x="549442" y="464248"/>
            <a:ext cx="11353800" cy="53527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2400" b="1" dirty="0">
                <a:solidFill>
                  <a:srgbClr val="0070C0"/>
                </a:solidFill>
              </a:rPr>
              <a:t>Nun bearbeiten Sie wieder die Gedächtnisaufgabe, die Sie bereits kennen.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sz="2400" dirty="0"/>
              <a:t>Entscheiden Sie so schnell und genau wie möglich, ob es sich um dasselbe Wort handelt, wie das, das </a:t>
            </a:r>
            <a:r>
              <a:rPr lang="de-DE" sz="2400" b="1" dirty="0"/>
              <a:t>zwei</a:t>
            </a:r>
            <a:r>
              <a:rPr lang="de-DE" sz="2400" dirty="0"/>
              <a:t> Positionen zuvor präsentiert wurde, oder nicht. </a:t>
            </a:r>
          </a:p>
          <a:p>
            <a:pPr marL="0" indent="0" algn="ctr">
              <a:buNone/>
            </a:pPr>
            <a:br>
              <a:rPr lang="de-DE" sz="2400" dirty="0"/>
            </a:br>
            <a:r>
              <a:rPr lang="de-DE" sz="2400" b="1" dirty="0">
                <a:solidFill>
                  <a:srgbClr val="0070C0"/>
                </a:solidFill>
              </a:rPr>
              <a:t>Sie sollen ausschließlich diese Aufgabe bearbeiten. </a:t>
            </a:r>
            <a:br>
              <a:rPr lang="de-DE" sz="2400" b="1" dirty="0">
                <a:solidFill>
                  <a:srgbClr val="0070C0"/>
                </a:solidFill>
              </a:rPr>
            </a:br>
            <a:r>
              <a:rPr lang="de-DE" sz="2400" b="1" dirty="0">
                <a:solidFill>
                  <a:srgbClr val="0070C0"/>
                </a:solidFill>
              </a:rPr>
              <a:t>Antworten Sie also nur mit den Tasten „D“ und „L“.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de-DE" sz="2400" dirty="0"/>
              <a:t>Zur Erinnerung: </a:t>
            </a:r>
            <a:br>
              <a:rPr lang="de-DE" sz="2400" dirty="0"/>
            </a:br>
            <a:r>
              <a:rPr lang="de-DE" sz="2400" dirty="0"/>
              <a:t>Um zu antworten, drücken Sie 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Rechte Taste „L“</a:t>
            </a:r>
            <a:r>
              <a:rPr lang="de-DE" sz="2400" dirty="0"/>
              <a:t>, wenn das präsentierte Wort </a:t>
            </a:r>
            <a:r>
              <a:rPr lang="de-DE" sz="2400" b="1" dirty="0"/>
              <a:t>dasselbe</a:t>
            </a:r>
            <a:r>
              <a:rPr lang="de-DE" sz="2400" dirty="0"/>
              <a:t> ist wie zwei Positionen zuvor </a:t>
            </a:r>
          </a:p>
          <a:p>
            <a:pPr marL="0" indent="0">
              <a:buNone/>
            </a:pPr>
            <a:r>
              <a:rPr lang="de-DE" sz="2400" dirty="0"/>
              <a:t>ODER</a:t>
            </a:r>
          </a:p>
          <a:p>
            <a:r>
              <a:rPr lang="de-DE" sz="2400" dirty="0"/>
              <a:t>die </a:t>
            </a:r>
            <a:r>
              <a:rPr lang="de-DE" sz="2400" b="1" dirty="0"/>
              <a:t>Linke Taste „D“</a:t>
            </a:r>
            <a:r>
              <a:rPr lang="de-DE" sz="2400" dirty="0"/>
              <a:t>, wenn das präsentierte Wort </a:t>
            </a:r>
            <a:r>
              <a:rPr lang="de-DE" sz="2400" b="1" dirty="0"/>
              <a:t>nicht dasselbe </a:t>
            </a:r>
            <a:r>
              <a:rPr lang="de-DE" sz="2400" dirty="0"/>
              <a:t>ist.</a:t>
            </a:r>
            <a:endParaRPr lang="de-DE" sz="2400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400" dirty="0"/>
              <a:t>Falls Sie Fragen haben, wenden Sie sich an die Versuchsleitung. Sie können die Aufgabe beginnen, indem Sie die </a:t>
            </a:r>
            <a:r>
              <a:rPr lang="de-DE" sz="2400" b="1" dirty="0"/>
              <a:t>Leertaste</a:t>
            </a:r>
            <a:r>
              <a:rPr lang="de-DE" sz="2400" dirty="0"/>
              <a:t> drücken.</a:t>
            </a:r>
          </a:p>
        </p:txBody>
      </p:sp>
    </p:spTree>
    <p:extLst>
      <p:ext uri="{BB962C8B-B14F-4D97-AF65-F5344CB8AC3E}">
        <p14:creationId xmlns:p14="http://schemas.microsoft.com/office/powerpoint/2010/main" val="2100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Kathrin Sadus</dc:creator>
  <cp:lastModifiedBy>Kathrin Sadus</cp:lastModifiedBy>
  <cp:revision>5</cp:revision>
  <dcterms:created xsi:type="dcterms:W3CDTF">2024-10-22T11:44:49Z</dcterms:created>
  <dcterms:modified xsi:type="dcterms:W3CDTF">2024-10-29T18:12:12Z</dcterms:modified>
</cp:coreProperties>
</file>