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9" r:id="rId5"/>
    <p:sldId id="258" r:id="rId6"/>
    <p:sldId id="280" r:id="rId7"/>
    <p:sldId id="262" r:id="rId8"/>
    <p:sldId id="282" r:id="rId9"/>
    <p:sldId id="27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Herzlich Willkommen zu unserer Studie und vielen Dank, dass Sie sich dafür Zeit genommen haben!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Die folgende Aufgabe wird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ca. </a:t>
            </a:r>
            <a:r>
              <a:rPr lang="de-DE" sz="2400" dirty="0" smtClean="0">
                <a:solidFill>
                  <a:srgbClr val="FF0000"/>
                </a:solidFill>
              </a:rPr>
              <a:t>XX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Minuten dauern.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 die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Taste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„L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“,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um 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In dieser Aufgabe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sehen Sie zuerst immer mittig auf dem Bildschirm ein Fixationskreuz und links sowie rechts von diesem zwei graue Vierecke.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das Fixationskreuz mit ihren Augen fixieren.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Nach kurzer Zeit verschwindet das Fixationskreuz und es erscheint in einem der beiden Vierecke ein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+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so schnell und genau wie möglich per Tastendruck angeben, ob das + im linken oder rechten Viereck ist.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Drücken Sie die Taste „D“, wenn sich das + im linken Viereck befindet oder die Taste „L“, wenn sich das + im rechten Viereck befindet.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rgbClr val="FFC000"/>
                </a:solidFill>
              </a:rPr>
              <a:t>Nun beginnt die Übungsaufgabe.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das + im linken Viereck erscheint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die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RECHTE Taste „L“,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wenn das + im rechten Viereck erscheint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mit dem </a:t>
            </a: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geübt.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schnell und genau wie möglich, in welchem der beiden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Kästchen das Kreuz erscheint.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die LINKE Taste „D“, wenn das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+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linken Viereck erscheint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RECHTE Taste „L“, wenn das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+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rechten Viereck erscheint.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können das Experiment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Zeit,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fortsetzen,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endParaRPr lang="de-DE" sz="36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in welchem der beiden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Kästchen das Kreuz erscheint.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die LINKE Taste „D“, wenn das + im linken Viereck erscheint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Und die RECHTE Taste „L“, wenn das + im rechten Viereck erscheint.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Experiment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indem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</a:t>
            </a:r>
            <a:r>
              <a:rPr lang="de-DE" sz="2700">
                <a:solidFill>
                  <a:schemeClr val="bg1">
                    <a:lumMod val="75000"/>
                  </a:schemeClr>
                </a:solidFill>
              </a:rPr>
              <a:t>erfolgreich </a:t>
            </a:r>
            <a:r>
              <a:rPr lang="de-DE" sz="270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5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Breitbild</PresentationFormat>
  <Paragraphs>87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Christoph.Löffler</cp:lastModifiedBy>
  <cp:revision>32</cp:revision>
  <dcterms:created xsi:type="dcterms:W3CDTF">2017-10-23T08:11:08Z</dcterms:created>
  <dcterms:modified xsi:type="dcterms:W3CDTF">2019-06-05T14:41:57Z</dcterms:modified>
</cp:coreProperties>
</file>