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8" r:id="rId5"/>
    <p:sldId id="269" r:id="rId6"/>
    <p:sldId id="258" r:id="rId7"/>
    <p:sldId id="280" r:id="rId8"/>
    <p:sldId id="262" r:id="rId9"/>
    <p:sldId id="282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13.07.2019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smtClean="0">
                <a:solidFill>
                  <a:srgbClr val="FFC000"/>
                </a:solidFill>
              </a:rPr>
              <a:t>Weiter geht es mit </a:t>
            </a:r>
            <a:r>
              <a:rPr lang="de-DE" smtClean="0">
                <a:solidFill>
                  <a:srgbClr val="FFC000"/>
                </a:solidFill>
              </a:rPr>
              <a:t>der letzten </a:t>
            </a:r>
            <a:r>
              <a:rPr lang="de-DE" dirty="0" smtClean="0">
                <a:solidFill>
                  <a:srgbClr val="FFC000"/>
                </a:solidFill>
              </a:rPr>
              <a:t>Aufgabe (6/6)</a:t>
            </a:r>
            <a:endParaRPr lang="de-DE" sz="24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folgende Aufgabe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wird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ca.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Minuten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dauern.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Taste „L“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um,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erfolgreich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dieser Aufgabe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wird in 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itte des Bildschirms ein Pfeil gezeigt, der von vier Balken oder Pfeilen flankiert wird.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sollen nun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so schnell und genau wie möglich entscheiden,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 welche Richtung der mittlere Pfeil zeigt.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äußeren Pfeile oder Balken sollen Sie ignorieren.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Ablauf eines Versuchsdurchgang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Danach erscheinen die Pfeile.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zu antworten, drücken Sie: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a) 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mittlere Pfeil nach rechts zeigt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oder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b) 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LINKE Taste „D“,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wenn der mittlere Pfeil nach links zeigt.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Nun startet 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die Übungsaufgabe. 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welche Richtung zeigt der mittlere Pfeil?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RECHTE Taste „L“, wenn der mittlere Pfeil nach rechts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zeigt,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wenn 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mittlere Pfeil nach links zeigt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Treffen Sie Ihre Entscheidung so schnell und genau wie möglich.</a:t>
            </a:r>
          </a:p>
          <a:p>
            <a:pPr marL="0" indent="0" algn="ctr">
              <a:buNone/>
            </a:pP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geübt.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möglich, in welche Richtung der Pfeil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zeigt.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der mittlere Pfeil nach rechts zeigt,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wenn 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mittlere Pfeil nach links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zeigt.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Zeit,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Zur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Erinnerung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und genau wie möglich,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in welche Richtung der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Pfeil</a:t>
            </a: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zeigt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der mittlere Pfeil nach rechts zeigt,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LINKE Taste „D“,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wenn der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mittlere Pfeil nach links zeigt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indem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Breitbild</PresentationFormat>
  <Paragraphs>101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Christoph.Löffler</cp:lastModifiedBy>
  <cp:revision>33</cp:revision>
  <dcterms:created xsi:type="dcterms:W3CDTF">2017-10-23T08:11:08Z</dcterms:created>
  <dcterms:modified xsi:type="dcterms:W3CDTF">2019-07-13T08:50:32Z</dcterms:modified>
</cp:coreProperties>
</file>