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83" r:id="rId5"/>
    <p:sldId id="267" r:id="rId6"/>
    <p:sldId id="268" r:id="rId7"/>
    <p:sldId id="269" r:id="rId8"/>
    <p:sldId id="273" r:id="rId9"/>
    <p:sldId id="275" r:id="rId10"/>
    <p:sldId id="276" r:id="rId11"/>
    <p:sldId id="258" r:id="rId12"/>
    <p:sldId id="280" r:id="rId13"/>
    <p:sldId id="262" r:id="rId14"/>
    <p:sldId id="282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dauern 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zwei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größere 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40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„L“ 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 smtClean="0">
                <a:solidFill>
                  <a:srgbClr val="FFC000"/>
                </a:solidFill>
              </a:rPr>
              <a:t>Zur Erinnerung:</a:t>
            </a:r>
          </a:p>
          <a:p>
            <a:pPr marL="0" indent="0" algn="ctr">
              <a:buNone/>
            </a:pP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Sie:</a:t>
            </a:r>
          </a:p>
          <a:p>
            <a:pPr marL="514350" indent="-514350" algn="ctr">
              <a:buAutoNum type="alphaLcParenR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Taste „w“, wenn die richtige Antwort Quadrat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Taste „r“, wenn die richtige Antwort Kreuz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Taste „i“, wenn die richtige Antwort Kreis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Taste „p“, wenn die richtige Antwort Dreieck ist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Legen Sie bitte Ihre Mittel- und Zeigefinger auf die Tasten.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mit der Übung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beginnen,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die Leertaste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8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92D050"/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Zur Erinnerung: 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Entscheiden Sie so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schnell und genau 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wie möglich, </a:t>
            </a:r>
            <a:endParaRPr lang="de-DE" sz="2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welche 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Form die große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Figur (</a:t>
            </a:r>
            <a:r>
              <a:rPr lang="de-DE" sz="2900" dirty="0">
                <a:solidFill>
                  <a:srgbClr val="FF0000"/>
                </a:solidFill>
              </a:rPr>
              <a:t>ROT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) hat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ODER 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welche Formen die kleinen Figuren (</a:t>
            </a:r>
            <a:r>
              <a:rPr lang="de-DE" sz="2900" dirty="0">
                <a:solidFill>
                  <a:srgbClr val="00B050"/>
                </a:solidFill>
              </a:rPr>
              <a:t>GRÜN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) haben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514350" indent="-514350" algn="ctr">
              <a:buAutoNum type="alphaLcParenR"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Die Taste „w“, wenn die richtige Antwort Quadrat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die Taste „r“, wenn die richtige Antwort Kreuz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die Taste „i“, wenn die richtige Antwort Kreis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die Taste „p“, wenn die richtige Antwort Dreieck ist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endParaRPr lang="de-DE" sz="2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Legen Sie bitte Ihre Mittel- und Zeigefinger auf die Tasten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beginnen, indem 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die Leertaste drücken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rgbClr val="92D050"/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Zeit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welche Form die große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Figur (</a:t>
            </a:r>
            <a:r>
              <a:rPr lang="de-DE" sz="3600" dirty="0">
                <a:solidFill>
                  <a:srgbClr val="FF0000"/>
                </a:solidFill>
              </a:rPr>
              <a:t>ROT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) hat 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ODER welche Formen die kleinen Figuren (</a:t>
            </a:r>
            <a:r>
              <a:rPr lang="de-DE" sz="3600" dirty="0">
                <a:solidFill>
                  <a:srgbClr val="00B050"/>
                </a:solidFill>
              </a:rPr>
              <a:t>GRÜN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) haben. 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514350" indent="-514350" algn="ctr"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„w“, wenn die richtige Antwort Quadrat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„r“, wenn die richtige Antwort Kreuz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„i“, wenn die richtige Antwort Kreis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„p“, wenn die richtige Antwort Dreieck ist.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Legen Sie bitte Ihre Mittel- und Zeigefinger auf die Tasten.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indem Sie die Leertaste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erfolgreich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dieser Aufgabe werden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Ihnen Figuren präsentiert, die sich wiederum aus anderen Figuren zusammensetzen.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entscheiden,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um welche Figur es sich handelt: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Ist die große Figur ein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Quadrat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, ein Kreuz, ein Kreis oder ein Dreieck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ODER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b) b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estehen die kleinen Figuren aus Quadraten, Kreuzen, Kreisen oder Dreiecken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de-DE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Welche Entscheidung in den Durchgängen 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ichtige ist,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wird Ihnen im Folgenden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erklärt.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Ablauf eines </a:t>
            </a:r>
            <a:r>
              <a:rPr lang="de-DE" sz="2700" dirty="0" smtClean="0">
                <a:solidFill>
                  <a:srgbClr val="FFC000"/>
                </a:solidFill>
              </a:rPr>
              <a:t>Versuchsdurchgangs:</a:t>
            </a:r>
            <a:endParaRPr lang="de-DE" sz="27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farbiges Fixationskreuz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 Dieses dient der Ausrichtung Ihres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Blicks und kodiert die Aufgabe.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Figuren in Rot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Grün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werden.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51" y="3246294"/>
            <a:ext cx="1594873" cy="1594873"/>
          </a:xfr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4" y="3246294"/>
            <a:ext cx="1586288" cy="1586288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 txBox="1">
            <a:spLocks/>
          </p:cNvSpPr>
          <p:nvPr/>
        </p:nvSpPr>
        <p:spPr>
          <a:xfrm>
            <a:off x="838200" y="1195754"/>
            <a:ext cx="10515600" cy="498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Beispiel für die Figuren: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700" dirty="0" smtClean="0">
                <a:solidFill>
                  <a:schemeClr val="bg1">
                    <a:lumMod val="85000"/>
                  </a:schemeClr>
                </a:solidFill>
              </a:rPr>
              <a:t>Hier sehen Sie ein Beispiel wie die Präsentierten Figuren aussehen. Das Kreuz (große Figur) besteht aus kleinen Kreisen (kleine Figuren).</a:t>
            </a:r>
          </a:p>
        </p:txBody>
      </p:sp>
    </p:spTree>
    <p:extLst>
      <p:ext uri="{BB962C8B-B14F-4D97-AF65-F5344CB8AC3E}">
        <p14:creationId xmlns:p14="http://schemas.microsoft.com/office/powerpoint/2010/main" val="391509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FFC000"/>
                </a:solidFill>
              </a:rPr>
              <a:t>Ihre Aufgabe ist: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Entscheiden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Sie so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schnell und genau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möglich: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b die große Figur ein Quadrat, ein Kreuz, ein Kreis oder ein Dreieck ist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ODER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b) ob die kleinen Figuren aus Quadraten, Kreuzen, Kreisen oder Dreiecken bestehen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71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Um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 antworten, drücken Sie: 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ie Taste „w“,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die richtige Antwort Quadrat ist,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Taste „r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“, wenn die richtige Antwort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Kreuz ist,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„i“,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wenn die richtige Antwort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Kreis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„p“,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wenn die richtige Antwort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Dreieck ist.</a:t>
            </a:r>
          </a:p>
          <a:p>
            <a:pPr marL="514350" indent="-514350" algn="ctr">
              <a:buAutoNum type="alphaLcParenR"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Welche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Entscheidung Sie treffen sollen (große Figur oder kleine Figuren), wird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später von der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Farbe des Fixationskreuzes und der Figur abhängig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sein.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500" dirty="0">
                <a:solidFill>
                  <a:srgbClr val="FFC000"/>
                </a:solidFill>
              </a:rPr>
              <a:t>Nun startet die erste Übungsaufgabe. </a:t>
            </a:r>
            <a:endParaRPr lang="de-DE" sz="25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Entscheiden Sie so schnell und genau wie möglich,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große Figur ein Quadrat,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ein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Kreuz, ein Kreis oder ein Dreieck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ist.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Diese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Aufgabe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(große Figur)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gilt immer,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500" dirty="0">
                <a:solidFill>
                  <a:srgbClr val="FF0000"/>
                </a:solidFill>
              </a:rPr>
              <a:t>Rot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 präsentiert wird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514350" indent="-514350" algn="ctr"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„w“, wenn die richtige Antwort Quadrat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„r“, wenn die richtige Antwort Kreuz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„i“, wenn die richtige Antwort Kreis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„p“, wenn die richtige Antwort Dreieck ist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Legen Sie bitte Ihre Mittel- und Zeigefinger auf die Tasten.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können mit der Übung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beginnen,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indem Sie die Leertaste drücken.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500" dirty="0">
                <a:solidFill>
                  <a:srgbClr val="FFC000"/>
                </a:solidFill>
              </a:rPr>
              <a:t>Nun startet die nächste Übungsaufgabe. </a:t>
            </a:r>
            <a:endParaRPr lang="de-DE" sz="25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die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kleinen Figuren aus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Quadraten, Kreuzen, Kreisen oder Dreiecken bestehen.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Diese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Aufgabe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(kleine Figuren)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gilt immer,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500" dirty="0">
                <a:solidFill>
                  <a:srgbClr val="00B050"/>
                </a:solidFill>
              </a:rPr>
              <a:t>Grün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präsentiert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wird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514350" indent="-514350" algn="ctr"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„w“, wenn die richtige Antwort Quadrat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„r“, wenn die richtige Antwort Kreuz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„i“, wenn die richtige Antwort Kreis ist,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Taste „p“, wenn die richtige Antwort Dreieck ist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Legen Sie bitte Ihre Mittel- und Zeigefinger auf die Tasten.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Sie können mit der Übung beginnen, indem Sie die Leertaste drücken.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1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Jetzt startet die nächste Teilaufgabe. </a:t>
            </a: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Nun vermischen sich die Aufgaben und Sie müssen je nach Farbe Ihre Entscheidung treffen.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Entscheiden sie sich so schnell und genau wie möglich um welche Figuren es sich handelt.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Beurteilung der großen Figur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(große Figur)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bei </a:t>
            </a:r>
            <a:r>
              <a:rPr lang="de-DE" sz="2700" dirty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Beurteilung der kleinen Figuren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(kleine Figuren)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bei </a:t>
            </a:r>
            <a:r>
              <a:rPr lang="de-DE" sz="2700" dirty="0">
                <a:solidFill>
                  <a:srgbClr val="00B050"/>
                </a:solidFill>
              </a:rPr>
              <a:t>GRÜN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8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Breitbild</PresentationFormat>
  <Paragraphs>159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</cp:lastModifiedBy>
  <cp:revision>40</cp:revision>
  <dcterms:created xsi:type="dcterms:W3CDTF">2017-10-23T08:11:08Z</dcterms:created>
  <dcterms:modified xsi:type="dcterms:W3CDTF">2019-06-18T20:51:46Z</dcterms:modified>
</cp:coreProperties>
</file>