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8" r:id="rId13"/>
    <p:sldId id="258" r:id="rId14"/>
    <p:sldId id="280" r:id="rId15"/>
    <p:sldId id="262" r:id="rId16"/>
    <p:sldId id="282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dauern und ist in drei größere 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die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Taste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„L“ 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Jetzt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startet die nächste Teilaufgabe.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dieser vermischen sich die Aufgaben und sie müssen je nach Farbe ihre Entscheidung treffen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Entscheiden Sie sich so schnell und genau wie möglich.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82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als 5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bei </a:t>
            </a:r>
            <a:r>
              <a:rPr lang="de-DE" sz="2700" dirty="0" smtClean="0">
                <a:solidFill>
                  <a:srgbClr val="FF0000"/>
                </a:solidFill>
              </a:rPr>
              <a:t>ROT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Konsonant oder Vokal bei </a:t>
            </a:r>
            <a:r>
              <a:rPr lang="de-DE" sz="2700" dirty="0" smtClean="0">
                <a:solidFill>
                  <a:srgbClr val="00B050"/>
                </a:solidFill>
              </a:rPr>
              <a:t>GRÜN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die RECHTE Taste „L“, wenn die präsentierte Zahl größer als 5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Vokal ist,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die präsentierte Zahl kleiner als 5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Konsonant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8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300" dirty="0">
                <a:solidFill>
                  <a:srgbClr val="FFC000"/>
                </a:solidFill>
              </a:rPr>
              <a:t>Sie werden nun einige Übungsdurchgänge bekommen</a:t>
            </a:r>
            <a:r>
              <a:rPr lang="de-DE" sz="2300" dirty="0" smtClean="0">
                <a:solidFill>
                  <a:srgbClr val="FFC000"/>
                </a:solidFill>
              </a:rPr>
              <a:t>.</a:t>
            </a:r>
          </a:p>
          <a:p>
            <a:pPr marL="0" indent="0" algn="ctr">
              <a:buNone/>
            </a:pPr>
            <a:endParaRPr lang="de-DE" sz="23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möglich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ob </a:t>
            </a: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die präsentierte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Zahl größer </a:t>
            </a: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oder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5 ist (</a:t>
            </a:r>
            <a:r>
              <a:rPr lang="de-DE" sz="2300" dirty="0" smtClean="0">
                <a:solidFill>
                  <a:srgbClr val="FF0000"/>
                </a:solidFill>
              </a:rPr>
              <a:t>ROT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sz="23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ODER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der präsentierte Buchstabe ein Vokal </a:t>
            </a: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oder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Konsonant </a:t>
            </a: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ist (</a:t>
            </a:r>
            <a:r>
              <a:rPr lang="de-DE" sz="2300" dirty="0" smtClean="0">
                <a:solidFill>
                  <a:srgbClr val="00B050"/>
                </a:solidFill>
              </a:rPr>
              <a:t>GRÜN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). </a:t>
            </a:r>
          </a:p>
          <a:p>
            <a:pPr marL="0" indent="0" algn="ctr">
              <a:buNone/>
            </a:pPr>
            <a:endParaRPr lang="de-DE" sz="23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oder gerade ist</a:t>
            </a:r>
          </a:p>
          <a:p>
            <a:pPr marL="0" indent="0" algn="ctr">
              <a:buNone/>
            </a:pPr>
            <a:r>
              <a:rPr lang="de-DE" sz="23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oder ungerade ist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3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ob die präsentierte Zahl größer oder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5 ist (</a:t>
            </a:r>
            <a:r>
              <a:rPr lang="de-DE" dirty="0">
                <a:solidFill>
                  <a:srgbClr val="FF0000"/>
                </a:solidFill>
              </a:rPr>
              <a:t>ROT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ODER der präsentierte Buchstabe ein Vokal oder Konsonant ist (</a:t>
            </a:r>
            <a:r>
              <a:rPr lang="de-DE" dirty="0">
                <a:solidFill>
                  <a:srgbClr val="00B050"/>
                </a:solidFill>
              </a:rPr>
              <a:t>GRÜN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).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oder der Buchstabe ein Vokal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Konsonant 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Zeit 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fortsetzen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 </a:t>
            </a:r>
          </a:p>
          <a:p>
            <a:pPr marL="0" indent="0" algn="ctr">
              <a:buNone/>
            </a:pP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Zur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ob die präsentierte Zahl größer oder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5 ist (</a:t>
            </a:r>
            <a:r>
              <a:rPr lang="de-DE" sz="3600" dirty="0">
                <a:solidFill>
                  <a:srgbClr val="FF0000"/>
                </a:solidFill>
              </a:rPr>
              <a:t>ROT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ODER der präsentierte Buchstabe ein Vokal oder Konsonant ist (</a:t>
            </a:r>
            <a:r>
              <a:rPr lang="de-DE" sz="3600" dirty="0">
                <a:solidFill>
                  <a:srgbClr val="00B050"/>
                </a:solidFill>
              </a:rPr>
              <a:t>GRÜN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). 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oder der Buchstabe ein Vokal ist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oder der Buchstabe ein Konsonant  ist.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erfolgreich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dieser Aufgabe werden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Zahlen zusammen mit Buchstaben präsentiert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sollen nun entscheiden, ob 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Zahl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entweder: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kleiner als 5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ob der Buchstabe entweder: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b) 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Konsonant oder Vokal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Welche Entscheidung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den Durchgängen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treffen müssen, wird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Ihnen im Folgenden erklärt.</a:t>
            </a: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Ablauf eines </a:t>
            </a:r>
            <a:r>
              <a:rPr lang="de-DE" sz="2700" dirty="0" smtClean="0">
                <a:solidFill>
                  <a:srgbClr val="FFC000"/>
                </a:solidFill>
              </a:rPr>
              <a:t>Versuchsdurchgangs:</a:t>
            </a:r>
            <a:endParaRPr lang="de-DE" sz="27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farbiges Fixationskreuz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 Dieses dient der Ausrichtung Ihres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Blicks und kodiert die Bedingung.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Zahl und der Buchstabe zusammen in Rot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Grün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werden.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Ihre Aufgabe ist:</a:t>
            </a:r>
            <a:endParaRPr lang="de-DE" sz="27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möglich: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ob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Zahl größer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 kleiner als 5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ist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oder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b) ob der Buchstabe ein Konsonant oder ein Vokal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71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antworten, drücken Sie: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präsentierte Zahl größer als 5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Vokal ist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die präsentierte Zahl kleiner als 5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Konsonant ist.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Ob Sie Ihre Entscheidung zu der Zahl oder dem Buchstaben treffen müssen,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von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 Farbe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des Fixationskreuzes und 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präsentierten Zahl abhängig sein.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erste Übungsaufgabe</a:t>
            </a:r>
            <a:r>
              <a:rPr lang="de-DE" sz="2700" dirty="0" smtClean="0">
                <a:solidFill>
                  <a:srgbClr val="FFC0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dieser müssen Sie nur entscheiden, ob die Zahl größer oder kleiner 5 ist.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 Aufgabe (größer/kleiner) gilt immer,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rgbClr val="FF0000"/>
                </a:solidFill>
              </a:rPr>
              <a:t>Rot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präsentiert wird.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ist.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bei </a:t>
            </a:r>
            <a:r>
              <a:rPr lang="de-DE" sz="2700" dirty="0" smtClean="0">
                <a:solidFill>
                  <a:srgbClr val="FF0000"/>
                </a:solidFill>
              </a:rPr>
              <a:t>Rot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so schnell und genau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wie möglich, ob 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Zahl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kleiner 5 ist.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ist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5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nächste Übungsaufgabe. </a:t>
            </a: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dieser müssen Sie nur 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Konsonant oder ein Vokal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 Aufgabe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(Konsonant/Vokal)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gilt immer,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rgbClr val="00B050"/>
                </a:solidFill>
              </a:rPr>
              <a:t>Grün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 wird.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der Buchstabe ein Vokal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der Buchstabe ein Konsonant ist.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81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bei </a:t>
            </a:r>
            <a:r>
              <a:rPr lang="de-DE" sz="2700" dirty="0" smtClean="0">
                <a:solidFill>
                  <a:srgbClr val="00B050"/>
                </a:solidFill>
              </a:rPr>
              <a:t>Grün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so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möglich,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Konsonant oder Vokal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Vokal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Buchstabe ein Konsonant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Breitbild</PresentationFormat>
  <Paragraphs>162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</cp:lastModifiedBy>
  <cp:revision>33</cp:revision>
  <dcterms:created xsi:type="dcterms:W3CDTF">2017-10-23T08:11:08Z</dcterms:created>
  <dcterms:modified xsi:type="dcterms:W3CDTF">2019-06-18T21:28:17Z</dcterms:modified>
</cp:coreProperties>
</file>