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84" r:id="rId4"/>
    <p:sldId id="267" r:id="rId5"/>
    <p:sldId id="287" r:id="rId6"/>
    <p:sldId id="269" r:id="rId7"/>
    <p:sldId id="270" r:id="rId8"/>
    <p:sldId id="273" r:id="rId9"/>
    <p:sldId id="274" r:id="rId10"/>
    <p:sldId id="275" r:id="rId11"/>
    <p:sldId id="276" r:id="rId12"/>
    <p:sldId id="278" r:id="rId13"/>
    <p:sldId id="258" r:id="rId14"/>
    <p:sldId id="280" r:id="rId15"/>
    <p:sldId id="262" r:id="rId16"/>
    <p:sldId id="282" r:id="rId17"/>
    <p:sldId id="29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FD260-3B16-4A01-AE51-7B7C37744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513FEB-499B-489C-8F72-E0958A37D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7A878-E6B8-44AF-B498-79352E41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3B09F5-0D75-4444-883C-C563FAF7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579425-9B85-470F-A363-8DB49E63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87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857A5-B91D-474B-A15A-783756EB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71F9EC-2E50-4424-9569-1FF58AEA7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DF85E4-8F4A-4BF9-B1BA-F49E6748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F2ED06-E820-4E1A-8076-1348C0BC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920AD-0DB0-486C-B665-0A69943A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3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EB38F1-62F1-4F87-A92B-39FE9C778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12AD4A-B1D9-4CCF-80DD-8297A46DB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62676F-324A-457C-90BD-10E4CCF3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449CC3-4B29-4B23-9E73-86D37A2F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7D5F14-749B-437D-8EA2-71A2567B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24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2214D-6E7E-45DF-B006-C790D043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F3159-CE55-4258-B1FE-21BFF887E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7ADA75-3116-4284-8C75-3D649A4A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DF7C81-FA7C-419F-9DE5-B0F86FAF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02EA75-83EC-4DFD-BF1F-9851A13F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811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730C5-EC66-44E3-8A17-D8CE1DA5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FCD16A-6F26-4314-8313-1CFF0625E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B2BDA-3584-49ED-B5C2-A40313E7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6F948-5AE3-482F-B900-C99A1113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C9161B-78D3-4066-91E2-0288F361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311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64C36-3F95-44DA-877A-DE450201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ED25E5-EE24-46AA-9C60-5A80D3569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D2D34D-F808-4E00-B232-F60C42AAD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B10286-B923-433A-9029-E6DD8903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DA4DE1-3421-4CCC-99B7-2D1AAD7A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7C3CD8-0838-4D0E-8DED-CD7B3F0C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312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E7BE7-8905-4DBD-B018-9CC0CEF1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851E1-2E94-4D2C-B742-A5CCA9CEA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F7D7FC-3AC0-4771-A08A-4267C1775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516D1-0FC1-4754-9211-0D665751F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DEC5E7-D145-41C9-8EC5-7FA9C6CEC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C80D4F-FD28-4A06-8799-DE488F23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DE2641-5544-4B74-A923-B1D8D7B4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979868-1731-4E42-A085-920DE186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423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6DA2D-FA5C-407F-8592-429C5E7C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FE0B70-6B75-4650-A304-29DBB2AA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82735F-B9CB-4C5D-B61D-BF6E534B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A6F94B-FD87-4474-80E3-914F0969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571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F32F07-C65B-4DBE-96D3-67604FE3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B40098-C3F5-473D-B73A-235A3C81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75D3A9-D02E-4298-B57C-2DF08294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94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61D7F-9EF6-4323-8605-CD0C8799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915FD8-EC06-4C8C-B8EF-242403A1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8CABCF-74EA-4B67-870F-9E55E2614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68E186-25DF-47B4-A258-4361AE5B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B6051C-FD67-4FEF-99A9-643268DA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8EDE54-4DCF-4D04-8F14-63D46A8B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28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B66CC-A164-4EB4-9722-18BFBA4B9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ECEC1A-79F9-40E6-B67B-5DCEB22C2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5332EA-03F4-45CB-8E7D-EE98190C7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A36508-65B2-4566-9C6D-089B0DEC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EA75DB-5D14-415E-83E4-7FD497C7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40518D-326B-456B-AB5C-5A35DC5F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862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5ED62A-BB92-4F35-B9C4-F7D0FFAA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F98634-81BD-4D4D-BE5B-C1E732FD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628CF8-61BE-4C13-85BF-9715E35DB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045A-19B6-4053-BA89-CDA76C1E9EBA}" type="datetimeFigureOut">
              <a:rPr lang="de-DE" smtClean="0"/>
              <a:t>18.06.2019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35764-4450-405E-98ED-42608B348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0929FA-2C57-4EF4-A14F-4BE83C00B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6F0B-A0C1-4A05-B820-AD3D83E3109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18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Herzlich Willkommen zu unserer Studie und vielen Dank, dass Sie sich dafür Zeit genommen haben!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Das folgende Experiment wird ca. </a:t>
            </a:r>
            <a:r>
              <a:rPr lang="de-DE" sz="2400" dirty="0" smtClean="0">
                <a:solidFill>
                  <a:srgbClr val="FF0000"/>
                </a:solidFill>
              </a:rPr>
              <a:t>XXX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 Minuten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dauern und ist in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drei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Blöcke aufgeteilt.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Drücken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Sie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die Taste „L“ um fortzufahren. </a:t>
            </a:r>
            <a:endParaRPr lang="de-DE" sz="2400" dirty="0"/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277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Jetzt startet die nächste Teilaufgabe. Nun müssen Sie sich entscheiden, ob die Zahl größer oder kleiner als 5 ist oder, ob die Zahl gerade oder ungerade ist.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Achten Sie auf die Farbe in der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das Fixationskreuz und die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Zahl präsentiert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werden.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2825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Größer oder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kleiner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als 5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bei einer </a:t>
            </a:r>
            <a:r>
              <a:rPr lang="de-DE" sz="2700" dirty="0" smtClean="0">
                <a:solidFill>
                  <a:srgbClr val="FF0000"/>
                </a:solidFill>
              </a:rPr>
              <a:t>ROTEN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Codierung.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Gerade oder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ungerade bei einer </a:t>
            </a:r>
            <a:r>
              <a:rPr lang="de-DE" sz="2700" dirty="0" smtClean="0">
                <a:solidFill>
                  <a:srgbClr val="00B050"/>
                </a:solidFill>
              </a:rPr>
              <a:t>GRÜNEN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Codierung.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die RECHTE Taste „L“, wenn die präsentierte Zahl größer als 5 oder gerade ist, oder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LINKE Taste „D“, wenn die präsentierte Zahl kleiner als 5 oder ungerade ist.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3086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werden nun einige Übungsdurchgänge bekommen.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Entscheiden Sie so schnell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und genau wie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möglich, ob die präsentierte Zahl: 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größer oder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kleiner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5 ist (</a:t>
            </a:r>
            <a:r>
              <a:rPr lang="de-DE" sz="2700" dirty="0" smtClean="0">
                <a:solidFill>
                  <a:srgbClr val="FF0000"/>
                </a:solidFill>
              </a:rPr>
              <a:t>ROT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ODER gerade oder ungerade ist (</a:t>
            </a:r>
            <a:r>
              <a:rPr lang="de-DE" sz="2700" dirty="0" smtClean="0">
                <a:solidFill>
                  <a:srgbClr val="00B050"/>
                </a:solidFill>
              </a:rPr>
              <a:t>GRÜN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). 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die Zahl größer als 5 oder gerade ist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und die LINKE Taste „D“, wenn die Zahl kleiner als 5 oder ungerade ist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Um mit der Übung zu beginnen drücken Sie bitte die Leertaste. 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10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Fertig!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haben die Übungsaufgaben bewältigt.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Sie können zum Experiment </a:t>
            </a:r>
            <a:r>
              <a:rPr lang="de-DE" sz="2900" dirty="0" smtClean="0">
                <a:solidFill>
                  <a:schemeClr val="bg1">
                    <a:lumMod val="75000"/>
                  </a:schemeClr>
                </a:solidFill>
              </a:rPr>
              <a:t>fortfahren,</a:t>
            </a:r>
            <a:endParaRPr lang="de-DE" sz="29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73468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1"/>
            <a:ext cx="10515600" cy="638673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Nun startet das Experiment.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Aufgabe bleibt die gleiche wie eben von Ihnen geübt: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Entscheiden Sie so schnell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und genau wie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möglich, ob die präsentierte Zahl: 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größer oder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kleiner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5 ist (</a:t>
            </a:r>
            <a:r>
              <a:rPr lang="de-DE" sz="2700" dirty="0" smtClean="0">
                <a:solidFill>
                  <a:srgbClr val="FF0000"/>
                </a:solidFill>
              </a:rPr>
              <a:t>ROT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ODER gerade oder ungerade ist (</a:t>
            </a:r>
            <a:r>
              <a:rPr lang="de-DE" sz="2700" dirty="0" smtClean="0">
                <a:solidFill>
                  <a:srgbClr val="00B050"/>
                </a:solidFill>
              </a:rPr>
              <a:t>GRÜN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). 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die Zahl größer als 5 oder gerade ist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und die LINKE Taste „D“, wenn die Zahl kleiner als 5 oder ungerade ist.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können das Experiment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beginnen,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ndem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eine beliebige Taste drücken.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18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6BE2C-A451-4E60-A5C7-C1B7306A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35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Kurze Pause!!!</a:t>
            </a:r>
          </a:p>
          <a:p>
            <a:pPr marL="0" indent="0" algn="ctr">
              <a:buNone/>
            </a:pPr>
            <a:endParaRPr lang="de-DE" sz="3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3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Nehmen Sie sich einen Moment Zeit bevor Sie weitermachen.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Sie können das Experiment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fortsetzen,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1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265"/>
            <a:ext cx="10515600" cy="529069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de-DE" sz="3600" dirty="0" smtClean="0">
                <a:solidFill>
                  <a:srgbClr val="FFC000"/>
                </a:solidFill>
              </a:rPr>
              <a:t>Weiter geht es!</a:t>
            </a:r>
            <a:endParaRPr lang="de-DE" sz="3600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Entscheiden Sie so schnell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und genau wie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möglich, ob die präsentierte Zahl: 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größer oder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kleiner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5 ist (</a:t>
            </a:r>
            <a:r>
              <a:rPr lang="de-DE" sz="3600" dirty="0" smtClean="0">
                <a:solidFill>
                  <a:srgbClr val="FF0000"/>
                </a:solidFill>
              </a:rPr>
              <a:t>ROT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ODER gerade oder ungerade ist (</a:t>
            </a:r>
            <a:r>
              <a:rPr lang="de-DE" sz="3600" dirty="0" smtClean="0">
                <a:solidFill>
                  <a:srgbClr val="00B050"/>
                </a:solidFill>
              </a:rPr>
              <a:t>GRÜN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). 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die RECHTE Taste „L“, wenn die Zahl größer als 5 oder gerade ist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und die LINKE Taste „D“, wenn die Zahl kleiner als 5 oder ungerade ist.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Sie können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mit dem Experiment fortfahren,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indem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Sie eine beliebige 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79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Geschafft!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haben dieses Experiment erfolgreich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abgeschlossen.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Bitte wenden Sie sich an die Versuchsleitung.</a:t>
            </a:r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miley 3">
            <a:extLst>
              <a:ext uri="{FF2B5EF4-FFF2-40B4-BE49-F238E27FC236}">
                <a16:creationId xmlns:a16="http://schemas.microsoft.com/office/drawing/2014/main" id="{D8A96924-76F4-4662-AE4E-05A43348132B}"/>
              </a:ext>
            </a:extLst>
          </p:cNvPr>
          <p:cNvSpPr/>
          <p:nvPr/>
        </p:nvSpPr>
        <p:spPr>
          <a:xfrm>
            <a:off x="5303043" y="4932500"/>
            <a:ext cx="1585913" cy="138588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71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In dieser Aufgabe werden Ihnen Ziffern von 1 bis 9 präsentiert.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sollen nun entscheiden, ob die präsentierte Zahl entweder:</a:t>
            </a:r>
          </a:p>
          <a:p>
            <a:pPr marL="514350" indent="-514350" algn="ctr"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größer oder kleiner als 5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oder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b) gerade oder ungerade ist.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Welche Entscheidung in den Durchgängen die richtige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ist,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wird Ihnen im Folgenden erklärt.</a:t>
            </a: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448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 smtClean="0">
                <a:solidFill>
                  <a:srgbClr val="FFC000"/>
                </a:solidFill>
              </a:rPr>
              <a:t>Ablauf </a:t>
            </a:r>
            <a:r>
              <a:rPr lang="de-DE" sz="2700" dirty="0">
                <a:solidFill>
                  <a:srgbClr val="FFC000"/>
                </a:solidFill>
              </a:rPr>
              <a:t>eines </a:t>
            </a:r>
            <a:r>
              <a:rPr lang="de-DE" sz="2700" dirty="0" smtClean="0">
                <a:solidFill>
                  <a:srgbClr val="FFC000"/>
                </a:solidFill>
              </a:rPr>
              <a:t>Versuchsdurchgangs:</a:t>
            </a:r>
            <a:endParaRPr lang="de-DE" sz="2700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 Beginn jedes Versuchsdurchgangs erscheint ein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Fixationskreuz, das entweder Rot oder Grün präsentiert wird. </a:t>
            </a: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Dieses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dient der Ausrichtung Ihres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Blicks und kodiert, je nach Farbe, die Aufgabe. </a:t>
            </a: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Fixieren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das Kreuz mit Ihren Augen.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Danach sehen Sie kurz einen schwarzen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Bildschirm,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auf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dem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im Folgenden eine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farbige Zahl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präsentiert wird.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188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 smtClean="0">
                <a:solidFill>
                  <a:srgbClr val="FFC000"/>
                </a:solidFill>
              </a:rPr>
              <a:t>Ihre Aufgabe ist:</a:t>
            </a:r>
            <a:endParaRPr lang="de-DE" sz="2700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Entscheiden Sie so schnell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und genau wie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möglich, ob die Zahl: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 algn="ctr"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größer oder kleiner als 5 ist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oder 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b) gerade oder ungerade ist</a:t>
            </a: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571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Um zu antworten, drücken Sie: 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 algn="ctr"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die präsentierte Zahl größer als 5 oder gerade ist, oder</a:t>
            </a:r>
          </a:p>
          <a:p>
            <a:pPr marL="514350" indent="-514350" algn="ctr"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LINKE Taste „D“, wenn die präsentierte Zahl kleiner als 5 oder ungerade ist.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Welche Entscheidung Sie treffen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müssen,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wird später von der Farbe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des Fixationskreuzes und der Farbe der Zahl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abhängig sein.</a:t>
            </a: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026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Nun startet die erste Übungsaufgabe. </a:t>
            </a:r>
            <a:endParaRPr lang="de-DE" sz="2700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dieser müssen Sie nur entscheiden, ob die Zahl größer oder kleiner 5 ist.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Diese Aufgabe (größer/kleiner) gilt immer, wenn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das Fixationskreuz und die Zahl in </a:t>
            </a:r>
            <a:r>
              <a:rPr lang="de-DE" sz="2700" dirty="0">
                <a:solidFill>
                  <a:srgbClr val="FF0000"/>
                </a:solidFill>
              </a:rPr>
              <a:t>Rot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präsentiert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werden.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die Zahl größer als 5 ist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und die LINKE Taste „D“, wenn die Zahl kleiner als 5 ist.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7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Entscheiden Sie so schnell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und genau wie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möglich, ob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die Zahl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größer oder kleiner 5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ist, wenn die Codierung </a:t>
            </a:r>
            <a:r>
              <a:rPr lang="de-DE" sz="2700" dirty="0" smtClean="0">
                <a:solidFill>
                  <a:srgbClr val="FF0000"/>
                </a:solidFill>
              </a:rPr>
              <a:t>rot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ist. 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die Zahl größer als 5 ist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und die LINKE Taste „D“, wenn die Zahl kleiner als 5 ist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Um mit der Übung zu beginnen drücken Sie bitte die Leertaste. 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5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Nun startet die nächste Übungsaufgabe. </a:t>
            </a:r>
            <a:endParaRPr lang="de-DE" sz="2700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dieser müssen Sie nur entscheiden, ob die Zahl gerade oder ungerade ist.</a:t>
            </a: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Diese Aufgabe (gerade/ungerade) gilt immer, wenn das Fixationskreuz und die Zahl in </a:t>
            </a:r>
            <a:r>
              <a:rPr lang="de-DE" sz="2700" dirty="0" smtClean="0">
                <a:solidFill>
                  <a:srgbClr val="00B050"/>
                </a:solidFill>
              </a:rPr>
              <a:t>Grün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präsentiert werden.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die Zahl gerade ist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und die LINKE Taste „D“, wenn die Zahl ungerade ist.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381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Entscheiden Sie so schnell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und genau wie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möglich, ob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die Zahl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gerade oder ungerade ist,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wenn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Codierung </a:t>
            </a:r>
            <a:r>
              <a:rPr lang="de-DE" sz="2700" dirty="0" smtClean="0">
                <a:solidFill>
                  <a:srgbClr val="00B050"/>
                </a:solidFill>
              </a:rPr>
              <a:t>grün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ist. </a:t>
            </a: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die Zahl gerade ist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und die LINKE Taste „D“, wenn die Zahl ungerade ist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Um mit der Übung zu beginnen drücken Sie bitte die Leertaste. 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35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1021</Words>
  <Application>Microsoft Office PowerPoint</Application>
  <PresentationFormat>Breitbild</PresentationFormat>
  <Paragraphs>161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</dc:creator>
  <cp:lastModifiedBy>Christoph</cp:lastModifiedBy>
  <cp:revision>34</cp:revision>
  <dcterms:created xsi:type="dcterms:W3CDTF">2017-10-23T08:11:08Z</dcterms:created>
  <dcterms:modified xsi:type="dcterms:W3CDTF">2019-06-18T21:14:40Z</dcterms:modified>
</cp:coreProperties>
</file>