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7" r:id="rId5"/>
    <p:sldId id="269" r:id="rId6"/>
    <p:sldId id="258" r:id="rId7"/>
    <p:sldId id="280" r:id="rId8"/>
    <p:sldId id="262" r:id="rId9"/>
    <p:sldId id="282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Herzlich Willkommen zu unserer Studie und vielen Dank, dass Sie sich dafür Zeit genommen haben!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Das folgende Experiment wird ca. </a:t>
            </a:r>
            <a:r>
              <a:rPr lang="de-DE" sz="2400" dirty="0" smtClean="0">
                <a:solidFill>
                  <a:srgbClr val="FF0000"/>
                </a:solidFill>
              </a:rPr>
              <a:t>XXX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Minuten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dauern und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besteht aus einem Block.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Sie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die Taste „L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“,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um 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</a:t>
            </a:r>
            <a:r>
              <a:rPr lang="de-DE" sz="2700">
                <a:solidFill>
                  <a:schemeClr val="bg1">
                    <a:lumMod val="75000"/>
                  </a:schemeClr>
                </a:solidFill>
              </a:rPr>
              <a:t>erfolgreich </a:t>
            </a:r>
            <a:r>
              <a:rPr lang="de-DE" sz="270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5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930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dieser Aufgabe werden 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immer Buchstabenpaare präsentiert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sollen nun entscheiden,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beiden gezeigten Buchstaben in ihrer Bedeutung identisch sind oder nicht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Hier ein paar Beispiele:</a:t>
            </a:r>
          </a:p>
          <a:p>
            <a:pPr marL="0" indent="0" algn="ctr">
              <a:buNone/>
            </a:pPr>
            <a:endParaRPr lang="de-DE" sz="1500" u="sng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AA = </a:t>
            </a:r>
            <a:r>
              <a:rPr lang="de-DE" sz="2700" dirty="0" smtClean="0">
                <a:solidFill>
                  <a:srgbClr val="92D050"/>
                </a:solidFill>
              </a:rPr>
              <a:t>semantisch identisch</a:t>
            </a:r>
          </a:p>
          <a:p>
            <a:pPr marL="514350" indent="-514350" algn="ctr">
              <a:buAutoNum type="alphaLcParenR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Aa = </a:t>
            </a:r>
            <a:r>
              <a:rPr lang="de-DE" sz="2700" dirty="0" smtClean="0">
                <a:solidFill>
                  <a:srgbClr val="92D050"/>
                </a:solidFill>
              </a:rPr>
              <a:t>semantisch identisch</a:t>
            </a:r>
          </a:p>
          <a:p>
            <a:pPr marL="514350" indent="-514350" algn="ctr">
              <a:buAutoNum type="alphaLcParenR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AB = </a:t>
            </a:r>
            <a:r>
              <a:rPr lang="de-DE" sz="2700" dirty="0" smtClean="0">
                <a:solidFill>
                  <a:srgbClr val="FF0000"/>
                </a:solidFill>
              </a:rPr>
              <a:t>nicht semantisch identisch</a:t>
            </a:r>
          </a:p>
          <a:p>
            <a:pPr marL="514350" indent="-514350" algn="ctr">
              <a:buAutoNum type="alphaLcParenR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Ab = </a:t>
            </a:r>
            <a:r>
              <a:rPr lang="de-DE" sz="2700" dirty="0" smtClean="0">
                <a:solidFill>
                  <a:srgbClr val="FF0000"/>
                </a:solidFill>
              </a:rPr>
              <a:t>nicht semantisch identisch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rgbClr val="FF0000"/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Ablauf </a:t>
            </a: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eines Versuchsdurchgang</a:t>
            </a: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Dieses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dient der Ausrichtung Ihres Blicks. Fixieren Sie das Kreuz mit Ihren Augen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Danach sehen Sie die beiden Buchstaben.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Ihr </a:t>
            </a: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Aufgabe </a:t>
            </a: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ist es: </a:t>
            </a:r>
            <a:endParaRPr lang="de-DE" sz="2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und genau wie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möglich, ob die beiden 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Buchstaben in ihrer Bedeutung identisch sind oder nicht.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Drücken Sie dazu: 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RECHTE Taste „L“, wenn die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beiden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Buchstaben in ihrer Bedeutung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identisch sind.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LINKE Taste „D“, wenn die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beiden Buchstaben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nicht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in ihrer Bedeutung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identisch sind.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71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erste </a:t>
            </a:r>
            <a:r>
              <a:rPr lang="de-DE" sz="2700" dirty="0" smtClean="0">
                <a:solidFill>
                  <a:srgbClr val="FFC000"/>
                </a:solidFill>
              </a:rPr>
              <a:t>Übungsaufgabe.</a:t>
            </a:r>
          </a:p>
          <a:p>
            <a:pPr marL="0" indent="0" algn="ctr">
              <a:buNone/>
            </a:pP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die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beiden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Buchstaben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ihrer Bedeutung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identisch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sind oder nicht.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dazu: </a:t>
            </a: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beiden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Buchstaben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in ihrer Bedeutung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identisch sind.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die beiden Buchstaben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nicht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in ihrer Bedeutung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identisch </a:t>
            </a:r>
            <a:r>
              <a:rPr lang="de-DE" sz="2700">
                <a:solidFill>
                  <a:schemeClr val="bg1">
                    <a:lumMod val="75000"/>
                  </a:schemeClr>
                </a:solidFill>
              </a:rPr>
              <a:t>sind</a:t>
            </a:r>
            <a:r>
              <a:rPr lang="de-DE" sz="270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92D050"/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zum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die beiden Buchstaben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ihrer Bedeutung identisch sind oder nicht.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 dazu: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die beiden Buchstaben in ihrer Bedeutung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identisch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sind. 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die beiden Buchstaben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nicht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in ihrer Bedeutung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identisch sind.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können das Experiment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rgbClr val="92D050"/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Zeit,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fortsetzen,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die beiden Buchstaben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in</a:t>
            </a: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ihrer Bedeutung identisch sind oder nicht.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 dazu: 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die beiden Buchstaben in ihrer Bedeutung identisch sind.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LINKE Taste „D“, wenn die beiden Buchstaben </a:t>
            </a:r>
            <a:r>
              <a:rPr lang="de-DE" sz="3600" u="sng" dirty="0">
                <a:solidFill>
                  <a:schemeClr val="bg1">
                    <a:lumMod val="75000"/>
                  </a:schemeClr>
                </a:solidFill>
              </a:rPr>
              <a:t>nicht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in ihrer Bedeutung identisch sind.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Experiment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fortfahren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Breitbild</PresentationFormat>
  <Paragraphs>103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Christoph.Löffler</cp:lastModifiedBy>
  <cp:revision>30</cp:revision>
  <dcterms:created xsi:type="dcterms:W3CDTF">2017-10-23T08:11:08Z</dcterms:created>
  <dcterms:modified xsi:type="dcterms:W3CDTF">2019-06-05T14:37:02Z</dcterms:modified>
</cp:coreProperties>
</file>