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8" r:id="rId5"/>
    <p:sldId id="273" r:id="rId6"/>
    <p:sldId id="258" r:id="rId7"/>
    <p:sldId id="280" r:id="rId8"/>
    <p:sldId id="262" r:id="rId9"/>
    <p:sldId id="282" r:id="rId10"/>
    <p:sldId id="272" r:id="rId11"/>
    <p:sldId id="307" r:id="rId12"/>
    <p:sldId id="309" r:id="rId13"/>
    <p:sldId id="310" r:id="rId14"/>
    <p:sldId id="311" r:id="rId15"/>
    <p:sldId id="312" r:id="rId16"/>
    <p:sldId id="29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folgende Experiment wird ca. </a:t>
            </a:r>
            <a:r>
              <a:rPr lang="de-DE" sz="2400" dirty="0" smtClean="0">
                <a:solidFill>
                  <a:srgbClr val="FF0000"/>
                </a:solidFill>
              </a:rPr>
              <a:t>XXX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Minuten dauern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und ist in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zwei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größere Blöcke aufgeteilt.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Taste „L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“,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um 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den ersten Block dieses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Experiment erfolgreich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Weiter mit Leertaste.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diesem Block bekommen Sie nacheinander fünf bis acht Buchstaben präsentiert.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Am Ende erscheint wieder ein Fragezeichen und dann ein weiterer Buchstabe.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entscheiden, ob dieser Buchstabe zuvor in den letzten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fünf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präsentierten Buchstaben enthalten war oder nicht.</a:t>
            </a:r>
          </a:p>
          <a:p>
            <a:pPr marL="0" indent="0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 und genau wie möglich entscheiden, ob der gesuchte Buchstaben Bestandteil der letzten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fünf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präsentierten Buchstaben war oder nicht.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Um 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Buchstabe innerhalb der letzten fünf Buchstaben präsentiert wurde,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Buchstabe nicht Bestandteil der letzten fünf Buchstaben war.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68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Antworten Sie so schnell und genau wie möglich.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Drücken Sie: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der gesuchte Buchstabe innerhalb der letzten fünf Buchstaben präsentiert wurde, oder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der gesuchte Buchstabe nicht Bestandteil der letzten fünf Buchstaben war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4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möglich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Zielbuchstabe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zuvor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den letzten </a:t>
            </a:r>
            <a:r>
              <a:rPr lang="de-DE" sz="2700" u="sng" dirty="0">
                <a:solidFill>
                  <a:schemeClr val="bg1">
                    <a:lumMod val="75000"/>
                  </a:schemeClr>
                </a:solidFill>
              </a:rPr>
              <a:t>fünf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präsentierten Buchstaben enthalten war oder nicht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der gesuchte Buchstabe innerhalb der letzten fünf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 wurde, oder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der gesuchte Buchstabe nicht Bestandteil 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letzten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fünf Buchstaben war.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9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der Zielbuchstabe zuvor in den </a:t>
            </a:r>
            <a:endParaRPr lang="de-D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letzten </a:t>
            </a:r>
            <a:r>
              <a:rPr lang="de-DE" sz="3600" u="sng" dirty="0">
                <a:solidFill>
                  <a:schemeClr val="bg1">
                    <a:lumMod val="75000"/>
                  </a:schemeClr>
                </a:solidFill>
              </a:rPr>
              <a:t>fünf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präsentierten Buchstaben enthalten war oder nicht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der gesuchte Buchstabe innerhalb der letzten fünf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Buchstaben präsentiert wurde,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LINKE Taste „D“, wenn der gesuchte Buchstabe nicht Bestandteil der letzten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fünf Buchstaben war.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Experiment 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6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erfolgreich abgeschlossen.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71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dieser Aufgabe bekommen Sie nacheinander drei bis sechs Buchstaben präsentiert.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Am Ende erscheint ein Fragezeichen und dann ein weiterer Buchstabe.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entscheiden, ob dieser Buchstabe zuvor in den letzten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drei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präsentierten Buchstaben enthalten war oder nicht.</a:t>
            </a:r>
          </a:p>
          <a:p>
            <a:pPr marL="0" indent="0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Ablauf eines Versuchsdurchgang: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welchem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Buchstabenreihe präsentiert wird.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 und genau wie möglich entscheiden, ob der gesuchte Buchstaben Bestandteil der letzten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drei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präsentierten Buchstaben war oder nicht.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Um 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Buchstabe innerhalb der letzten drei Buchstaben präsentiert wurde,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Buchstabe nicht Bestandteil der letzten drei Buchstaben war.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Antworten Sie so schnell und genau wie möglich.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Drücken Sie: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der gesuchte Buchstabe innerhalb der letzten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drei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Buchstaben präsentiert wurde, oder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der gesuchte Buchstabe nicht Bestandteil der letzten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drei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Buchstaben war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möglich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Zielbuchstabe zuvor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 den letzten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drei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präsentierten Buchstaben enthalten war oder nicht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der gesuchte Buchstabe innerhalb der letzten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drei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 wurde, oder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der gesuchte Buchstabe nicht Bestandteil 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letzten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drei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Buchstaben war.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Zeit 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der Zielbuchstabe zuvor in den </a:t>
            </a:r>
            <a:endParaRPr lang="de-D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letzten </a:t>
            </a:r>
            <a:r>
              <a:rPr lang="de-DE" sz="3600" u="sng" dirty="0" smtClean="0">
                <a:solidFill>
                  <a:schemeClr val="bg1">
                    <a:lumMod val="75000"/>
                  </a:schemeClr>
                </a:solidFill>
              </a:rPr>
              <a:t>drei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präsentierten Buchstaben enthalten war oder nicht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der gesuchte Buchstabe innerhalb der letzten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drei 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Buchstaben präsentiert wurde,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LINKE Taste „D“, wenn der gesuchte Buchstabe nicht Bestandteil der letzten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drei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Buchstaben war.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Experiment 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Breitbild</PresentationFormat>
  <Paragraphs>164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Christoph.Löffler</cp:lastModifiedBy>
  <cp:revision>43</cp:revision>
  <dcterms:created xsi:type="dcterms:W3CDTF">2017-10-23T08:11:08Z</dcterms:created>
  <dcterms:modified xsi:type="dcterms:W3CDTF">2019-06-05T14:39:58Z</dcterms:modified>
</cp:coreProperties>
</file>