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5C05-5019-FBB9-4240-9D85041DE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96198-2682-FBA2-7DF5-8E408107F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B86A-9991-32F6-896D-0EF72A19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93DD-2A7F-A48E-80A9-3331B2F9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6615-F526-B742-8AEC-5DE2D3C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CB49-B6A9-FDD8-6B46-BEF71EC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5F5F7-8883-81E8-1EC5-6193544A6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9032-70A2-DE88-8A6C-31BC8CAB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34C4-83D0-CBA2-D880-B84C9D60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D898-9D16-DFD9-34EA-81BA3285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0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5C0B6-2BF3-3E59-3D2D-542BCA938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C45B6-9741-E3B0-1F87-3A94EAC2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BE49-018B-3BBB-0BC7-E8BB9A11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4399-5CF7-FB04-5DA3-F41D17C2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E0EA-766D-ED1D-4E8B-BC6BC0BC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4505-8FFD-FB82-409C-21283D67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A5710-D13E-CBF5-6311-924E171F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A723E-F523-8DEF-8AE6-D2479FE3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F6ED-8A71-B375-232F-9271D9AA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35C9-85AA-8D4F-5E74-C4441398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6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3C8F-4012-2A22-8566-4EA935EE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9D63-9185-3235-1E34-B0DE30E1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935E-2F01-63CF-DD8F-192B2659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075A-A325-5B7C-1D54-69C44A44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59BF-48D4-C40C-E6F7-A4C1B00C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20E8-836C-174F-1A3B-BE6669D9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B85C-3C20-D147-2CE1-CFF9B20A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C9CCB-96B3-0B00-1BCA-C6C07F0F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1AE95-10BA-30D4-EDFE-07026EF1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E2688-DE77-FCBD-C7C5-BD1B3D13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EC9F-94A6-9DAD-EA8F-D72BF8A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4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2F52-2DC7-64BC-693A-5E3A161B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1F21-C84D-BE1D-F224-7F8E1DA6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AD9CC-FC41-887C-3DF1-5C67DA0A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FABA2-747C-1ADE-5E66-9669C96E8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8F269-A29A-22F3-22F5-E76434236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A9C7D-781A-932E-4F59-BE36E5EC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C1648-3CC1-CDDC-63E5-1AF590DF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F9006-21D3-2587-91DD-51F937CF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773-AF1E-7D3F-9252-85F867F4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8872F-B8C5-81E1-3CA3-299E3858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4C516-3268-2673-197F-926AC714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BDF5-7161-58F5-9352-8C7E2C5D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8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BB3DA6-8947-01D9-A06B-73E3E358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9CE8F-7CF2-9096-9FC2-1F2E2759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9F859-9D69-89F9-9972-2D94EBED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4358-934D-7607-7FAF-C54CAAE1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A2D0-DB31-4639-0D7E-122EAC0C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3D88C-E854-41ED-7B1D-7220BBCE9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44875-5B12-94ED-3B09-F7F09AC5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374C-347B-457C-4A88-B9740AC8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AFA1-64FF-C2FC-46E2-600816ED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E4B1-AD23-63C6-453A-749F4B36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75FB4-0B09-2384-AFB6-82B959451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10DFA-57D3-B53E-CE80-4EA3F91AF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08955-A18B-C37A-559F-59E82107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8014C-9F4E-7E42-61CE-8F1CDACD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5BB3-4212-B9A9-1559-264310E4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734F2-7647-A73C-2A91-80889958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E1C6-1C9F-1FC3-8245-87C8DABD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0875-D807-4221-83B7-2DE7A6289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11363-4223-4A06-A327-9F85350A130B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A805-52B6-F8F2-2625-A52CC740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F4B5-3C6B-4367-C5DA-C9362A0B7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80197-6622-4734-8FFB-7B8D1B9B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0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6FAB0-FA15-E9EA-A006-609A2F978166}"/>
              </a:ext>
            </a:extLst>
          </p:cNvPr>
          <p:cNvSpPr/>
          <p:nvPr/>
        </p:nvSpPr>
        <p:spPr>
          <a:xfrm>
            <a:off x="3515557" y="1731146"/>
            <a:ext cx="2299317" cy="1633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Popular in </a:t>
            </a:r>
            <a:br>
              <a:rPr lang="en-US" sz="2000" dirty="0"/>
            </a:br>
            <a:r>
              <a:rPr lang="en-US" sz="2000" dirty="0"/>
              <a:t>Psychology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38AFF-8493-A472-0C8A-812EF4FF298C}"/>
              </a:ext>
            </a:extLst>
          </p:cNvPr>
          <p:cNvSpPr/>
          <p:nvPr/>
        </p:nvSpPr>
        <p:spPr>
          <a:xfrm>
            <a:off x="5967274" y="1731146"/>
            <a:ext cx="2299317" cy="163349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BDDA1-142A-6861-5EDF-45A96C42158B}"/>
              </a:ext>
            </a:extLst>
          </p:cNvPr>
          <p:cNvSpPr/>
          <p:nvPr/>
        </p:nvSpPr>
        <p:spPr>
          <a:xfrm>
            <a:off x="3515556" y="3493364"/>
            <a:ext cx="2299317" cy="1633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Popular in</a:t>
            </a:r>
          </a:p>
          <a:p>
            <a:pPr algn="ctr"/>
            <a:r>
              <a:rPr lang="en-US" sz="2000" dirty="0"/>
              <a:t>Both Fields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9B6B8-FAE5-8E31-FD78-E66538BA9289}"/>
              </a:ext>
            </a:extLst>
          </p:cNvPr>
          <p:cNvSpPr/>
          <p:nvPr/>
        </p:nvSpPr>
        <p:spPr>
          <a:xfrm>
            <a:off x="5967273" y="3493364"/>
            <a:ext cx="2299317" cy="1633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Popular in</a:t>
            </a:r>
            <a:br>
              <a:rPr lang="en-US" sz="2000" dirty="0"/>
            </a:br>
            <a:r>
              <a:rPr lang="en-US" sz="2000" dirty="0"/>
              <a:t>Affective</a:t>
            </a:r>
            <a:br>
              <a:rPr lang="en-US" sz="2000" dirty="0"/>
            </a:br>
            <a:r>
              <a:rPr lang="en-US" sz="2000" dirty="0"/>
              <a:t>Computing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A27D3-C572-D4E9-8CED-A92AC9B3CE32}"/>
              </a:ext>
            </a:extLst>
          </p:cNvPr>
          <p:cNvSpPr txBox="1"/>
          <p:nvPr/>
        </p:nvSpPr>
        <p:spPr>
          <a:xfrm>
            <a:off x="3515556" y="1154097"/>
            <a:ext cx="229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Holistic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9EA6-2197-44E1-A9C1-24BB83DA5B37}"/>
              </a:ext>
            </a:extLst>
          </p:cNvPr>
          <p:cNvSpPr txBox="1"/>
          <p:nvPr/>
        </p:nvSpPr>
        <p:spPr>
          <a:xfrm>
            <a:off x="5967272" y="1149490"/>
            <a:ext cx="2299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Dynamic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4F95B-FDA9-CD57-9510-4B5B2CB58FA3}"/>
              </a:ext>
            </a:extLst>
          </p:cNvPr>
          <p:cNvSpPr txBox="1"/>
          <p:nvPr/>
        </p:nvSpPr>
        <p:spPr>
          <a:xfrm>
            <a:off x="1322773" y="2363225"/>
            <a:ext cx="2040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Self-Report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2C8BE-6FB6-2DC3-D836-7ADC33A20244}"/>
              </a:ext>
            </a:extLst>
          </p:cNvPr>
          <p:cNvSpPr txBox="1"/>
          <p:nvPr/>
        </p:nvSpPr>
        <p:spPr>
          <a:xfrm>
            <a:off x="1322772" y="3986943"/>
            <a:ext cx="2040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Observer</a:t>
            </a:r>
            <a:br>
              <a:rPr lang="en-US" sz="2400" dirty="0"/>
            </a:br>
            <a:r>
              <a:rPr lang="en-US" sz="240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3011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Girard, Jeffrey</dc:creator>
  <cp:lastModifiedBy>Girard, Jeffrey</cp:lastModifiedBy>
  <cp:revision>1</cp:revision>
  <dcterms:created xsi:type="dcterms:W3CDTF">2023-09-12T18:39:01Z</dcterms:created>
  <dcterms:modified xsi:type="dcterms:W3CDTF">2023-09-12T18:45:34Z</dcterms:modified>
</cp:coreProperties>
</file>