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8:42.8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3,'264'-3,"286"6,-198 21,-196-14,229 6,-146-4,-11 0,-209-12,297 14,-176-3,190-9,-149-5,285 3,-448-1,1-1,33-7,-33 4,1 2,24-2,129 5,-152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9:02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1,'3922'0,"-3900"0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9:04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51,'71'0,"601"-14,198 1,-527 16,161-17,283 1,-482 16,114-3,-398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9:06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26,'3824'0,"-3808"-1,-1 0,0-2,20-4,31-5,-46 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9:09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75,'272'-15,"223"-22,-330 27,80-3,2894 14,-3118-1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9:11.7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1 121,'1303'0,"-1032"-13,-8 1,-119 13,-9 0,164-18,-164 7,197 8,-150 4,-138-2,0-2,62-10,-63 6,1 2,0 3,48 3,77-3,-102-12,-49 9,0 1,28-2,-43 4,44 0,76-12,-99 9,-3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8:45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0,'1'1,"-1"0,1 0,-1 0,1 1,-1-1,1 0,-1-1,1 1,0 0,0 0,0 0,-1 0,1-1,0 1,0 0,0-1,0 1,0 0,0-1,0 0,1 1,-1-1,0 0,0 1,0-1,0 0,2 0,38 5,-37-5,965 26,-834-27,388 16,-231-5,-6 0,31 3,-128-10,-41 9,58 0,506-13,-691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8:45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8:47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28,'0'-1,"0"0,1 0,-1 0,0 0,1 1,-1-1,1 0,-1 0,1 0,0 0,-1 1,1-1,0 0,-1 1,1-1,0 1,0-1,0 1,0-1,-1 1,1-1,0 1,0 0,0-1,0 1,0 0,0 0,1 0,34-4,-30 3,464-4,-261 8,3045-3,-3233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8:49.8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2,'180'-2,"193"5,-217 8,74 2,78 1,-157-2,189-11,-151-4,2077 3,-2245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8:51.8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0,'3995'0,"-3973"0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8:54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52,'330'-13,"3"0,198-1,226 2,-461 15,1477-3,-1751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8:57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1,'1608'0,"-1352"13,7 0,1582-14,-1824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8T02:59:00.5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0,'26'2,"0"1,35 8,-4-1,359 18,-172-18,613 3,-514-16,1574 3,-1896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68AD5-EC03-43D2-9615-5B04945A0AA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8A25E-AB1C-4FCF-99EE-335B0882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8A25E-AB1C-4FCF-99EE-335B0882B1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8A25E-AB1C-4FCF-99EE-335B0882B1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0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8A25E-AB1C-4FCF-99EE-335B0882B1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CF839B-CA95-4E34-B1B0-7D2DE0593C4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3242A35-E704-4830-826F-30B0ED6FE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6.jpe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43DB-6B11-41D1-9230-DC3C3CD26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শিখন (Shikhon)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D2CB2-A565-470D-99ED-0D5B26CEC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developing kids’ learning platform.</a:t>
            </a:r>
          </a:p>
        </p:txBody>
      </p:sp>
    </p:spTree>
    <p:extLst>
      <p:ext uri="{BB962C8B-B14F-4D97-AF65-F5344CB8AC3E}">
        <p14:creationId xmlns:p14="http://schemas.microsoft.com/office/powerpoint/2010/main" val="156221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22CC-6F3C-477E-978A-1780AA84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Compiler for block-based coding (Scratch 3.0)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75228-9537-467B-BB8B-081A5547F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34" y="2093975"/>
            <a:ext cx="8723356" cy="4644175"/>
          </a:xfrm>
        </p:spPr>
      </p:pic>
    </p:spTree>
    <p:extLst>
      <p:ext uri="{BB962C8B-B14F-4D97-AF65-F5344CB8AC3E}">
        <p14:creationId xmlns:p14="http://schemas.microsoft.com/office/powerpoint/2010/main" val="133766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22CC-6F3C-477E-978A-1780AA84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Compiler for block-based coding (Scratch 3.0 Engine)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790C-9C40-45A7-9C0C-F02F5B71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right open source code base of Scratch on which we can develop on further.</a:t>
            </a:r>
          </a:p>
          <a:p>
            <a:r>
              <a:rPr lang="en-US" dirty="0"/>
              <a:t>Making NODE.JS integration to our other parts of the project as the source code requires NODE.JS to run.</a:t>
            </a:r>
          </a:p>
          <a:p>
            <a:r>
              <a:rPr lang="en-US" dirty="0"/>
              <a:t>Accessing the dynamic update stream from the scratch update pipeline to make the compiler always up to date.</a:t>
            </a:r>
          </a:p>
          <a:p>
            <a:r>
              <a:rPr lang="en-US" dirty="0"/>
              <a:t>Connecting all the source codes under SCRATCH GUI using JavaScript so that all kinds of programs are able to run.</a:t>
            </a:r>
          </a:p>
          <a:p>
            <a:r>
              <a:rPr lang="en-US" dirty="0"/>
              <a:t>Making the compiler fluid enough to load instantly with other traditional HTML and CSS based structure of the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0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22CC-6F3C-477E-978A-1780AA84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61923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Compiler for block-based coding (Scratch 3.0)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ED488-E068-4D08-8404-90A6BFAF7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20" y="1846555"/>
            <a:ext cx="8135365" cy="4873841"/>
          </a:xfrm>
        </p:spPr>
      </p:pic>
    </p:spTree>
    <p:extLst>
      <p:ext uri="{BB962C8B-B14F-4D97-AF65-F5344CB8AC3E}">
        <p14:creationId xmlns:p14="http://schemas.microsoft.com/office/powerpoint/2010/main" val="281582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45F8-16D4-424C-B4E6-3478EB9B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around the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2B1-5F78-446A-B4F1-8C1D9B40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9089"/>
          </a:xfrm>
        </p:spPr>
        <p:txBody>
          <a:bodyPr/>
          <a:lstStyle/>
          <a:p>
            <a:r>
              <a:rPr lang="en-US" dirty="0"/>
              <a:t>Two major part of the project,</a:t>
            </a:r>
          </a:p>
          <a:p>
            <a:pPr lvl="1"/>
            <a:r>
              <a:rPr lang="en-US" dirty="0"/>
              <a:t>Compiler for the Scratch projects.</a:t>
            </a:r>
          </a:p>
          <a:p>
            <a:pPr lvl="1"/>
            <a:r>
              <a:rPr lang="en-US" dirty="0"/>
              <a:t>Simulation tools for science experiments</a:t>
            </a:r>
          </a:p>
          <a:p>
            <a:r>
              <a:rPr lang="en-US" dirty="0"/>
              <a:t>All other features will be built around these two area.</a:t>
            </a:r>
          </a:p>
          <a:p>
            <a:r>
              <a:rPr lang="en-US" dirty="0"/>
              <a:t>We’ve created a homepage to give us the introduction to the platform.</a:t>
            </a:r>
          </a:p>
          <a:p>
            <a:r>
              <a:rPr lang="en-US" dirty="0"/>
              <a:t>We’ve linked the compiler successfully to the other parts of the project.</a:t>
            </a:r>
          </a:p>
          <a:p>
            <a:r>
              <a:rPr lang="en-US" dirty="0"/>
              <a:t>Environment where compiler tools can be accessed from the front page.</a:t>
            </a:r>
          </a:p>
          <a:p>
            <a:r>
              <a:rPr lang="en-US" dirty="0"/>
              <a:t>Integrating scratch engine to the homepage to show some pre-made games and animations.</a:t>
            </a:r>
          </a:p>
          <a:p>
            <a:r>
              <a:rPr lang="en-US" dirty="0"/>
              <a:t>Option to download the offline client with instructions. This is for running scratch project without any internet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45F8-16D4-424C-B4E6-3478EB9B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9780"/>
          </a:xfrm>
        </p:spPr>
        <p:txBody>
          <a:bodyPr/>
          <a:lstStyle/>
          <a:p>
            <a:r>
              <a:rPr lang="en-US" dirty="0"/>
              <a:t>Structure around the compiler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0EB7F-488B-4170-A96B-EE8430B9F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53755"/>
            <a:ext cx="8763829" cy="4929654"/>
          </a:xfrm>
        </p:spPr>
      </p:pic>
    </p:spTree>
    <p:extLst>
      <p:ext uri="{BB962C8B-B14F-4D97-AF65-F5344CB8AC3E}">
        <p14:creationId xmlns:p14="http://schemas.microsoft.com/office/powerpoint/2010/main" val="232775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45F8-16D4-424C-B4E6-3478EB9B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1003"/>
          </a:xfrm>
        </p:spPr>
        <p:txBody>
          <a:bodyPr/>
          <a:lstStyle/>
          <a:p>
            <a:r>
              <a:rPr lang="en-US" dirty="0"/>
              <a:t>Structure around the compiler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8F344-BE42-4603-AF9E-9F7B11A37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53755"/>
            <a:ext cx="8728318" cy="4909679"/>
          </a:xfrm>
        </p:spPr>
      </p:pic>
    </p:spTree>
    <p:extLst>
      <p:ext uri="{BB962C8B-B14F-4D97-AF65-F5344CB8AC3E}">
        <p14:creationId xmlns:p14="http://schemas.microsoft.com/office/powerpoint/2010/main" val="131299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8E19-30E5-4177-BA63-B19990C7F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541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0F80-6ECC-49D4-8E72-C9A1C9024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CSE499a (partial completion report of the platform)</a:t>
            </a:r>
            <a:br>
              <a:rPr lang="en-US" sz="5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23BFA-A791-4243-A234-6F18B9A28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523408"/>
          </a:xfrm>
        </p:spPr>
        <p:txBody>
          <a:bodyPr/>
          <a:lstStyle/>
          <a:p>
            <a:r>
              <a:rPr lang="en-US" dirty="0"/>
              <a:t>Group: TBA</a:t>
            </a:r>
          </a:p>
          <a:p>
            <a:r>
              <a:rPr lang="en-US" dirty="0"/>
              <a:t>Sec: 14</a:t>
            </a:r>
          </a:p>
          <a:p>
            <a:r>
              <a:rPr lang="en-US" dirty="0"/>
              <a:t>Faculty: Md. Shahriar Karim (MSK1)</a:t>
            </a:r>
          </a:p>
        </p:txBody>
      </p:sp>
    </p:spTree>
    <p:extLst>
      <p:ext uri="{BB962C8B-B14F-4D97-AF65-F5344CB8AC3E}">
        <p14:creationId xmlns:p14="http://schemas.microsoft.com/office/powerpoint/2010/main" val="180649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6FB1-CABD-4599-A626-0135DB1B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Jarif al nayem</a:t>
            </a:r>
            <a:br>
              <a:rPr lang="en-US" sz="3000" dirty="0"/>
            </a:br>
            <a:r>
              <a:rPr lang="en-US" sz="3000" dirty="0"/>
              <a:t>1721487</a:t>
            </a:r>
            <a:br>
              <a:rPr lang="en-US" sz="3000" dirty="0"/>
            </a:br>
            <a:r>
              <a:rPr lang="en-US" sz="3000" dirty="0"/>
              <a:t>Md. Maruf saklain lingkon</a:t>
            </a:r>
            <a:br>
              <a:rPr lang="en-US" sz="3000" dirty="0"/>
            </a:br>
            <a:r>
              <a:rPr lang="en-US" sz="3000" dirty="0"/>
              <a:t>1721081</a:t>
            </a:r>
            <a:br>
              <a:rPr lang="en-US" sz="3000" dirty="0"/>
            </a:br>
            <a:r>
              <a:rPr lang="en-US" sz="3000" dirty="0"/>
              <a:t>Md. Niaz mahmud shihab</a:t>
            </a:r>
            <a:br>
              <a:rPr lang="en-US" sz="3000" dirty="0"/>
            </a:br>
            <a:r>
              <a:rPr lang="en-US" sz="3000" dirty="0"/>
              <a:t>1721274</a:t>
            </a:r>
            <a:br>
              <a:rPr lang="en-US" sz="3000" dirty="0"/>
            </a:br>
            <a:r>
              <a:rPr lang="en-US" sz="3000" dirty="0"/>
              <a:t>tasmiah morol nilima</a:t>
            </a:r>
            <a:br>
              <a:rPr lang="en-US" sz="3000" dirty="0"/>
            </a:br>
            <a:r>
              <a:rPr lang="en-US" sz="3000" dirty="0"/>
              <a:t>1620148</a:t>
            </a:r>
          </a:p>
        </p:txBody>
      </p:sp>
    </p:spTree>
    <p:extLst>
      <p:ext uri="{BB962C8B-B14F-4D97-AF65-F5344CB8AC3E}">
        <p14:creationId xmlns:p14="http://schemas.microsoft.com/office/powerpoint/2010/main" val="6871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F382-C92E-465C-BE4D-C4283DF4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goal and changes</a:t>
            </a:r>
          </a:p>
        </p:txBody>
      </p:sp>
    </p:spTree>
    <p:extLst>
      <p:ext uri="{BB962C8B-B14F-4D97-AF65-F5344CB8AC3E}">
        <p14:creationId xmlns:p14="http://schemas.microsoft.com/office/powerpoint/2010/main" val="9894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DA9F-9CE8-4BE6-A788-25CD9E9F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goals behind the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9158-8A9B-436E-B86F-03F9C8DAE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68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programming platform for kids.</a:t>
            </a:r>
          </a:p>
          <a:p>
            <a:r>
              <a:rPr lang="en-US" dirty="0"/>
              <a:t>Made with Scratch programming language.</a:t>
            </a:r>
          </a:p>
          <a:p>
            <a:r>
              <a:rPr lang="en-US" dirty="0"/>
              <a:t>Having a working community section where users can share their work. </a:t>
            </a:r>
            <a:r>
              <a:rPr lang="en-US" b="1" dirty="0"/>
              <a:t>(Requires Further Development)</a:t>
            </a:r>
          </a:p>
          <a:p>
            <a:r>
              <a:rPr lang="en-US" dirty="0"/>
              <a:t>Native Bangla environment for convenience.</a:t>
            </a:r>
          </a:p>
          <a:p>
            <a:r>
              <a:rPr lang="en-US" dirty="0"/>
              <a:t>Custom sprites and games for attracting kids from Bangladesh.</a:t>
            </a:r>
          </a:p>
          <a:p>
            <a:r>
              <a:rPr lang="en-US" dirty="0"/>
              <a:t>Make the scratch integration developed enough so it gets the continuous updates from main pipeline.</a:t>
            </a:r>
          </a:p>
          <a:p>
            <a:r>
              <a:rPr lang="en-US" dirty="0"/>
              <a:t>Offer an offline client so users with low speed internet connection can create and save their projects without any network connection hassle.</a:t>
            </a:r>
          </a:p>
          <a:p>
            <a:r>
              <a:rPr lang="en-US" dirty="0"/>
              <a:t>Making the site cross platformed (Android, IOS, WEB etc.) </a:t>
            </a:r>
            <a:r>
              <a:rPr lang="en-US" b="1" dirty="0"/>
              <a:t>(Requires Further Development)</a:t>
            </a:r>
          </a:p>
        </p:txBody>
      </p:sp>
    </p:spTree>
    <p:extLst>
      <p:ext uri="{BB962C8B-B14F-4D97-AF65-F5344CB8AC3E}">
        <p14:creationId xmlns:p14="http://schemas.microsoft.com/office/powerpoint/2010/main" val="69233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FEF-5D7F-4695-858D-481C5D32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9982"/>
          </a:xfrm>
        </p:spPr>
        <p:txBody>
          <a:bodyPr/>
          <a:lstStyle/>
          <a:p>
            <a:r>
              <a:rPr lang="en-US" dirty="0"/>
              <a:t>Initial block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F943822-1C49-43E8-A0B9-5BF1969C9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624613"/>
            <a:ext cx="8081520" cy="52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1D41-F746-46EA-ADF9-79881B8D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7211-B5C0-4268-BDE6-C1BC33E1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section for scientific experiment simulation. </a:t>
            </a:r>
            <a:r>
              <a:rPr lang="en-US" b="1" dirty="0"/>
              <a:t>(Requires Further Development)</a:t>
            </a:r>
          </a:p>
          <a:p>
            <a:r>
              <a:rPr lang="en-US" dirty="0"/>
              <a:t>Having some pre-made games and animations for grabbing the attention.</a:t>
            </a:r>
          </a:p>
          <a:p>
            <a:r>
              <a:rPr lang="en-US" dirty="0"/>
              <a:t>Making the simulation part with the same code base as the programming language section. </a:t>
            </a:r>
            <a:r>
              <a:rPr lang="en-US" b="1" dirty="0"/>
              <a:t>(Requires Further Development)</a:t>
            </a:r>
          </a:p>
          <a:p>
            <a:r>
              <a:rPr lang="en-US" dirty="0"/>
              <a:t>Adding a parents and teachers section. </a:t>
            </a:r>
            <a:r>
              <a:rPr lang="en-US" b="1" dirty="0"/>
              <a:t>(Requires Further Development)</a:t>
            </a:r>
          </a:p>
          <a:p>
            <a:r>
              <a:rPr lang="en-US" dirty="0"/>
              <a:t>Rather than manually translating the blocks of the compilers, using the latest update which include the automatic Unicode translation.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0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8E13-0BF4-4EDC-AD44-AF3D5591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3248"/>
          </a:xfrm>
        </p:spPr>
        <p:txBody>
          <a:bodyPr/>
          <a:lstStyle/>
          <a:p>
            <a:r>
              <a:rPr lang="en-US" dirty="0"/>
              <a:t>Current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FC983-33BE-4BD9-8616-A9CF8A68D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677880"/>
            <a:ext cx="7441056" cy="51418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B4D1DC-7BD2-4592-9506-91F3E4FD462B}"/>
                  </a:ext>
                </a:extLst>
              </p14:cNvPr>
              <p14:cNvContentPartPr/>
              <p14:nvPr/>
            </p14:nvContentPartPr>
            <p14:xfrm>
              <a:off x="3142223" y="5929242"/>
              <a:ext cx="1437840" cy="37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B4D1DC-7BD2-4592-9506-91F3E4FD46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8583" y="5821242"/>
                <a:ext cx="1545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254953-9E78-4DF4-9CAF-4AA62FEA8C0E}"/>
                  </a:ext>
                </a:extLst>
              </p14:cNvPr>
              <p14:cNvContentPartPr/>
              <p14:nvPr/>
            </p14:nvContentPartPr>
            <p14:xfrm>
              <a:off x="3133583" y="6045522"/>
              <a:ext cx="1393200" cy="45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254953-9E78-4DF4-9CAF-4AA62FEA8C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79583" y="5937522"/>
                <a:ext cx="15008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15FDA3-8F28-40E5-A421-89B27E692ABB}"/>
                  </a:ext>
                </a:extLst>
              </p14:cNvPr>
              <p14:cNvContentPartPr/>
              <p14:nvPr/>
            </p14:nvContentPartPr>
            <p14:xfrm>
              <a:off x="4598423" y="608080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15FDA3-8F28-40E5-A421-89B27E692A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4783" y="59731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E49BEA-F296-4206-991A-1669AA37DD30}"/>
                  </a:ext>
                </a:extLst>
              </p14:cNvPr>
              <p14:cNvContentPartPr/>
              <p14:nvPr/>
            </p14:nvContentPartPr>
            <p14:xfrm>
              <a:off x="3151223" y="6159642"/>
              <a:ext cx="1446480" cy="10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E49BEA-F296-4206-991A-1669AA37DD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7583" y="6052002"/>
                <a:ext cx="15541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B7BD66-FDAE-41DE-8C1D-0238C0993EF9}"/>
                  </a:ext>
                </a:extLst>
              </p14:cNvPr>
              <p14:cNvContentPartPr/>
              <p14:nvPr/>
            </p14:nvContentPartPr>
            <p14:xfrm>
              <a:off x="3089303" y="6257922"/>
              <a:ext cx="1517400" cy="19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B7BD66-FDAE-41DE-8C1D-0238C0993E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35303" y="6149922"/>
                <a:ext cx="1625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D10727-CE77-4E7F-A7E4-EBF06194C897}"/>
                  </a:ext>
                </a:extLst>
              </p14:cNvPr>
              <p14:cNvContentPartPr/>
              <p14:nvPr/>
            </p14:nvContentPartPr>
            <p14:xfrm>
              <a:off x="3115583" y="6391842"/>
              <a:ext cx="144648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D10727-CE77-4E7F-A7E4-EBF06194C8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1943" y="6283842"/>
                <a:ext cx="1554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977AF2-5FEB-4B32-B09F-4BDF9DED99EC}"/>
                  </a:ext>
                </a:extLst>
              </p14:cNvPr>
              <p14:cNvContentPartPr/>
              <p14:nvPr/>
            </p14:nvContentPartPr>
            <p14:xfrm>
              <a:off x="3142223" y="6470682"/>
              <a:ext cx="1455480" cy="19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977AF2-5FEB-4B32-B09F-4BDF9DED99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8583" y="6362682"/>
                <a:ext cx="15631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D931CD-12F4-439E-9722-9B55D1C5E375}"/>
                  </a:ext>
                </a:extLst>
              </p14:cNvPr>
              <p14:cNvContentPartPr/>
              <p14:nvPr/>
            </p14:nvContentPartPr>
            <p14:xfrm>
              <a:off x="5716943" y="5894322"/>
              <a:ext cx="1437840" cy="9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D931CD-12F4-439E-9722-9B55D1C5E3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62943" y="5786682"/>
                <a:ext cx="15454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86492DF-A631-4E1F-9021-A60E182DF8C8}"/>
                  </a:ext>
                </a:extLst>
              </p14:cNvPr>
              <p14:cNvContentPartPr/>
              <p14:nvPr/>
            </p14:nvContentPartPr>
            <p14:xfrm>
              <a:off x="5716943" y="6001242"/>
              <a:ext cx="1428840" cy="27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86492DF-A631-4E1F-9021-A60E182DF8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62943" y="5893242"/>
                <a:ext cx="15364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A3ACFC-1C81-4D3E-9932-700535D2D53E}"/>
                  </a:ext>
                </a:extLst>
              </p14:cNvPr>
              <p14:cNvContentPartPr/>
              <p14:nvPr/>
            </p14:nvContentPartPr>
            <p14:xfrm>
              <a:off x="5734583" y="6116442"/>
              <a:ext cx="141984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A3ACFC-1C81-4D3E-9932-700535D2D5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80583" y="6008802"/>
                <a:ext cx="1527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284206-BF90-40C1-B600-2DB92CB0DF9D}"/>
                  </a:ext>
                </a:extLst>
              </p14:cNvPr>
              <p14:cNvContentPartPr/>
              <p14:nvPr/>
            </p14:nvContentPartPr>
            <p14:xfrm>
              <a:off x="5725943" y="6213282"/>
              <a:ext cx="1437480" cy="1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284206-BF90-40C1-B600-2DB92CB0DF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71943" y="6105282"/>
                <a:ext cx="1545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57712B9-A395-43B4-9AD8-ACD0F17544FB}"/>
                  </a:ext>
                </a:extLst>
              </p14:cNvPr>
              <p14:cNvContentPartPr/>
              <p14:nvPr/>
            </p14:nvContentPartPr>
            <p14:xfrm>
              <a:off x="5725943" y="6302562"/>
              <a:ext cx="143712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57712B9-A395-43B4-9AD8-ACD0F17544F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71943" y="6194562"/>
                <a:ext cx="1544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2ECDD7-F3A2-4663-9422-41BCD54302A9}"/>
                  </a:ext>
                </a:extLst>
              </p14:cNvPr>
              <p14:cNvContentPartPr/>
              <p14:nvPr/>
            </p14:nvContentPartPr>
            <p14:xfrm>
              <a:off x="5707943" y="6391482"/>
              <a:ext cx="1561680" cy="27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2ECDD7-F3A2-4663-9422-41BCD54302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54303" y="6283482"/>
                <a:ext cx="16693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1087AA-A06C-4434-8B6D-7829BC8B1A89}"/>
                  </a:ext>
                </a:extLst>
              </p14:cNvPr>
              <p14:cNvContentPartPr/>
              <p14:nvPr/>
            </p14:nvContentPartPr>
            <p14:xfrm>
              <a:off x="5752223" y="6472482"/>
              <a:ext cx="1446480" cy="43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1087AA-A06C-4434-8B6D-7829BC8B1A8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98583" y="6364482"/>
                <a:ext cx="155412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5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9989-B61C-4A50-ABA0-ED5FD848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826605" cy="3520440"/>
          </a:xfrm>
        </p:spPr>
        <p:txBody>
          <a:bodyPr>
            <a:normAutofit/>
          </a:bodyPr>
          <a:lstStyle/>
          <a:p>
            <a:r>
              <a:rPr lang="en-US" sz="7200" dirty="0"/>
              <a:t>Things we have done so far</a:t>
            </a:r>
          </a:p>
        </p:txBody>
      </p:sp>
    </p:spTree>
    <p:extLst>
      <p:ext uri="{BB962C8B-B14F-4D97-AF65-F5344CB8AC3E}">
        <p14:creationId xmlns:p14="http://schemas.microsoft.com/office/powerpoint/2010/main" val="1023170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</TotalTime>
  <Words>512</Words>
  <Application>Microsoft Office PowerPoint</Application>
  <PresentationFormat>Widescreen</PresentationFormat>
  <Paragraphs>50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Rockwell</vt:lpstr>
      <vt:lpstr>Rockwell Condensed</vt:lpstr>
      <vt:lpstr>Wingdings</vt:lpstr>
      <vt:lpstr>Wood Type</vt:lpstr>
      <vt:lpstr>শিখন (Shikhon)</vt:lpstr>
      <vt:lpstr>CSE499a (partial completion report of the platform) </vt:lpstr>
      <vt:lpstr>Jarif al nayem 1721487 Md. Maruf saklain lingkon 1721081 Md. Niaz mahmud shihab 1721274 tasmiah morol nilima 1620148</vt:lpstr>
      <vt:lpstr>Initial goal and changes</vt:lpstr>
      <vt:lpstr>Initial goals behind the platform</vt:lpstr>
      <vt:lpstr>Initial block diagram</vt:lpstr>
      <vt:lpstr>Changes and addition</vt:lpstr>
      <vt:lpstr>Current block diagram</vt:lpstr>
      <vt:lpstr>Things we have done so far</vt:lpstr>
      <vt:lpstr>Working Compiler for block-based coding (Scratch 3.0)</vt:lpstr>
      <vt:lpstr>Working Compiler for block-based coding (Scratch 3.0 Engine)</vt:lpstr>
      <vt:lpstr>Working Compiler for block-based coding (Scratch 3.0)</vt:lpstr>
      <vt:lpstr>Structure around the compiler</vt:lpstr>
      <vt:lpstr>Structure around the compiler</vt:lpstr>
      <vt:lpstr>Structure around the compiler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শিখন (Shikhon)</dc:title>
  <dc:creator>jarif nayem</dc:creator>
  <cp:lastModifiedBy>jarif nayem</cp:lastModifiedBy>
  <cp:revision>4</cp:revision>
  <dcterms:created xsi:type="dcterms:W3CDTF">2021-09-18T01:03:44Z</dcterms:created>
  <dcterms:modified xsi:type="dcterms:W3CDTF">2021-09-18T06:35:10Z</dcterms:modified>
</cp:coreProperties>
</file>