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EAD70-0A4C-4D50-9D22-5B4B3CEE57AE}">
  <a:tblStyle styleId="{584EAD70-0A4C-4D50-9D22-5B4B3CEE5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cd8799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cd8799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cd8799a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cd8799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cd8799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cd8799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cd8799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acd8799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cd8799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cd8799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cd8799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cd8799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cd8799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cd8799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cd8799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cd8799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cd8799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cd8799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cd8799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cd8799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>
                <a:solidFill>
                  <a:schemeClr val="dk1"/>
                </a:solidFill>
              </a:rPr>
              <a:t>roscore &amp; rviz</a:t>
            </a:r>
            <a:endParaRPr>
              <a:solidFill>
                <a:schemeClr val="dk1"/>
              </a:solidFill>
            </a:endParaRPr>
          </a:p>
          <a:p>
            <a:pPr indent="-298450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>
                <a:solidFill>
                  <a:schemeClr val="dk1"/>
                </a:solidFill>
              </a:rPr>
              <a:t>rosrun rviz rviz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cd8799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cd8799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>
                <a:solidFill>
                  <a:schemeClr val="dk1"/>
                </a:solidFill>
                <a:highlight>
                  <a:srgbClr val="F3F4F4"/>
                </a:highlight>
              </a:rPr>
              <a:t>rqt_graph</a:t>
            </a:r>
            <a:r>
              <a:rPr lang="zh-CN">
                <a:solidFill>
                  <a:schemeClr val="dk1"/>
                </a:solidFill>
              </a:rPr>
              <a:t>是一个图像化显示通信架构的工具，直观的展示当前正在运行的node、topic和消息的流向。</a:t>
            </a:r>
            <a:r>
              <a:rPr lang="zh-CN">
                <a:solidFill>
                  <a:schemeClr val="dk1"/>
                </a:solidFill>
                <a:highlight>
                  <a:srgbClr val="F3F4F4"/>
                </a:highlight>
              </a:rPr>
              <a:t>rqt_graph</a:t>
            </a:r>
            <a:r>
              <a:rPr lang="zh-CN">
                <a:solidFill>
                  <a:schemeClr val="dk1"/>
                </a:solidFill>
              </a:rPr>
              <a:t>不会自动更新信息，需要手工点击刷新按钮进行刷新。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CN">
                <a:solidFill>
                  <a:srgbClr val="333333"/>
                </a:solidFill>
              </a:rPr>
              <a:t>rqt_logger_level：</a:t>
            </a:r>
            <a:r>
              <a:rPr lang="zh-CN">
                <a:solidFill>
                  <a:srgbClr val="333333"/>
                </a:solidFill>
              </a:rPr>
              <a:t>配合</a:t>
            </a:r>
            <a:r>
              <a:rPr lang="zh-CN">
                <a:solidFill>
                  <a:srgbClr val="333333"/>
                </a:solidFill>
                <a:highlight>
                  <a:srgbClr val="F3F4F4"/>
                </a:highlight>
              </a:rPr>
              <a:t>rqt_console</a:t>
            </a:r>
            <a:r>
              <a:rPr lang="zh-CN">
                <a:solidFill>
                  <a:srgbClr val="333333"/>
                </a:solidFill>
              </a:rPr>
              <a:t>查看日志的级别</a:t>
            </a:r>
            <a:endParaRPr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CN">
                <a:solidFill>
                  <a:schemeClr val="dk1"/>
                </a:solidFill>
              </a:rPr>
              <a:t>rqt_bag：</a:t>
            </a:r>
            <a:r>
              <a:rPr lang="zh-CN">
                <a:solidFill>
                  <a:schemeClr val="dk1"/>
                </a:solidFill>
              </a:rPr>
              <a:t>用于图形化的查看包的内容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cd8799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cd8799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rqt_console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>
                <a:solidFill>
                  <a:schemeClr val="dk1"/>
                </a:solidFill>
              </a:rPr>
              <a:t>随时间收集消息，在列表视图里显示并实时更新，包括如下内容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CN">
                <a:solidFill>
                  <a:schemeClr val="dk1"/>
                </a:solidFill>
              </a:rPr>
              <a:t>message（用户指定的消息)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CN">
                <a:solidFill>
                  <a:schemeClr val="dk1"/>
                </a:solidFill>
              </a:rPr>
              <a:t>severity（消息的严重性级别，例如debug，info, warn, error等等）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CN">
                <a:solidFill>
                  <a:schemeClr val="dk1"/>
                </a:solidFill>
              </a:rPr>
              <a:t>node（广播节点的名称）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CN">
                <a:solidFill>
                  <a:schemeClr val="dk1"/>
                </a:solidFill>
              </a:rPr>
              <a:t>time（广播消息的时间），topics，location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cd8799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cd8799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ROS常用工具</a:t>
            </a:r>
            <a:endParaRPr sz="3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刘硕泓 Sissi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2021/05/28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rostopic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505700"/>
            <a:ext cx="2871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33333"/>
                </a:solidFill>
              </a:rPr>
              <a:t>用于查询topic的信息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</a:rPr>
              <a:t>例：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zh-CN">
                <a:solidFill>
                  <a:srgbClr val="333333"/>
                </a:solidFill>
              </a:rPr>
              <a:t>rostopic info topic_name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zh-CN">
                <a:solidFill>
                  <a:srgbClr val="333333"/>
                </a:solidFill>
              </a:rPr>
              <a:t>rostopic echo topic_name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3469675" y="1961650"/>
            <a:ext cx="49902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Topic有严格的格式要求，必须遵循一个格式，这个数据格式就是message，它定义在*.msg文件中。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rosmsg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3577700" y="29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{584EAD70-0A4C-4D50-9D22-5B4B3CEE57AE}</a:tableStyleId>
              </a:tblPr>
              <a:tblGrid>
                <a:gridCol w="2470225"/>
                <a:gridCol w="2470225"/>
              </a:tblGrid>
              <a:tr h="3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命令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说明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rosmsg list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列出系统上所有的msg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rosmsg show /msg_name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显示某个msg内容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rosbag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505700"/>
            <a:ext cx="3156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用来记录和回放发布在一个或多个topic上的信息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作用：记录机器人的运行信息，回放并处理这些数据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3779575" y="2061550"/>
            <a:ext cx="4995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rosbag常用命令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836825" y="24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{584EAD70-0A4C-4D50-9D22-5B4B3CEE57AE}</a:tableStyleId>
              </a:tblPr>
              <a:tblGrid>
                <a:gridCol w="967600"/>
                <a:gridCol w="3913500"/>
              </a:tblGrid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命令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描述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record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用指定的topics的内容记录一个包（.bag）文件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查看包中的内容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play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回放包中的内容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RoboWare Studio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88" y="1277025"/>
            <a:ext cx="6846469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RoboWare Studio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5" y="0"/>
            <a:ext cx="6013350" cy="43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ROS工具的分类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75950" y="500925"/>
            <a:ext cx="45753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/>
              <a:t>仿真环境：</a:t>
            </a:r>
            <a:r>
              <a:rPr lang="zh-CN" sz="1500"/>
              <a:t>Gazebo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/>
              <a:t>可视化调试工具：</a:t>
            </a:r>
            <a:r>
              <a:rPr lang="zh-CN" sz="1500"/>
              <a:t>RViz、rqt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/>
              <a:t>命令行工具：</a:t>
            </a:r>
            <a:r>
              <a:rPr lang="zh-CN" sz="1500"/>
              <a:t>roscore、rostopic、rosbag等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/>
              <a:t>IDE</a:t>
            </a:r>
            <a:r>
              <a:rPr lang="zh-CN" sz="1500"/>
              <a:t>：Roboware Studio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Gazebo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5160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 sz="1400"/>
              <a:t>仿真工具</a:t>
            </a:r>
            <a:r>
              <a:rPr lang="zh-CN" sz="1400"/>
              <a:t>：提供给机器人一个非常逼近现实场景的环境，让机器人去做一些难以在现实中模拟的任务。（例：实验自动驾驶汽车在人流、车流密集场合的运行效果）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在ROS中使用Gazebo仿真的方法：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添加ROS主从配置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启动仿真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073" y="103723"/>
            <a:ext cx="2198599" cy="10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025" y="1671775"/>
            <a:ext cx="4752651" cy="283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Gazebo使用技巧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31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打开Gazebo</a:t>
            </a:r>
            <a:endParaRPr b="1"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roslaunch gazebo_ros empty_world.launch		#打开一个空的Gazebo世界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roslaunch robot_sim_demo robot_spawn.launch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关闭Gazebo</a:t>
            </a:r>
            <a:endParaRPr b="1"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 -ef | grep gazebo               #查看gazebo进程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kill -9 xxx xxx xxx                   #kill gazebo进程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控制XBot机器人移动</a:t>
            </a:r>
            <a:endParaRPr b="1"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rosrun robot_sim_demo robot_keyboard_teleop.py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查看当前摄像头所对应的画面</a:t>
            </a:r>
            <a:endParaRPr b="1"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85B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rosrun image_view image_view image:=/camera/rgb/image_raw</a:t>
            </a:r>
            <a:endParaRPr sz="12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RViz (ROS Visualization)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25" y="1611575"/>
            <a:ext cx="41190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3D</a:t>
            </a:r>
            <a:r>
              <a:rPr lang="zh-CN" sz="1400"/>
              <a:t>可视化环境：提供了机器人的视角，让我们可以图形化的查看来自机器人传感器的数据和信息（如：摄像头、激光雷达等）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575"/>
            <a:ext cx="4283829" cy="3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RViz使用技巧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25" y="1"/>
            <a:ext cx="6257574" cy="43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rqt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可视化的调试工具，支持自定义的插件</a:t>
            </a:r>
            <a:endParaRPr sz="14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r代表ROS，qt指它是图形界面的工具包</a:t>
            </a:r>
            <a:endParaRPr sz="14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85B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运行集成图形界面rqt_gui：</a:t>
            </a:r>
            <a:endParaRPr sz="14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85B"/>
              </a:buClr>
              <a:buSzPts val="1400"/>
              <a:buFont typeface="Arial"/>
              <a:buChar char="○"/>
            </a:pPr>
            <a:r>
              <a:rPr lang="zh-CN" sz="1400">
                <a:solidFill>
                  <a:srgbClr val="40485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rqt –standalone &lt;plugin-name&gt;</a:t>
            </a:r>
            <a:endParaRPr sz="1400">
              <a:solidFill>
                <a:srgbClr val="40485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常用插件：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CN" sz="1400"/>
              <a:t>rqt_console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rqt_graph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CN" sz="1400"/>
              <a:t>rqt_plot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rqt_logger_level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rqt_bag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rqt使用场景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25" y="1376125"/>
            <a:ext cx="3999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rqt_plot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712800" y="1376125"/>
            <a:ext cx="3999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rqt_console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5" y="1784425"/>
            <a:ext cx="3388938" cy="2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25" y="1784425"/>
            <a:ext cx="3453475" cy="30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roscore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505700"/>
            <a:ext cx="48555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zh-C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在终端命令行输入roscore会启动master，还顺带启动了rosout和parameter Service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使用rosrun来启动一个node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rosnode用来管理和调试node（如：list、info、kill）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同时运行多个node：roslaunch（需要launch文件）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5796850" y="1998450"/>
            <a:ext cx="2809800" cy="20907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rosout负责日志输出，它是一个node，告诉我们现在系统有什么错误，我们可使用这些信息用于调试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Parameter Service用于进行一些参数的配置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