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Clusterfucalenar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calendar web-app written in Flask, Python, and JQuery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788400" y="575950"/>
            <a:ext cx="2118900" cy="89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Good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788450" y="1602675"/>
            <a:ext cx="21189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Using a server with a login is easily extensible to multiple users, provided we use a database in place of the logfile.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Flask makes it easy to add new views, behaviors, and features once the initial setup work is done</a:t>
            </a: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6222550" y="575950"/>
            <a:ext cx="2118900" cy="89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Ugly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222600" y="1602675"/>
            <a:ext cx="2118900" cy="106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Our presentation layer.  We are not web developers and it shows.</a:t>
            </a: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3505450" y="557175"/>
            <a:ext cx="2118900" cy="89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Bad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505500" y="1583900"/>
            <a:ext cx="21189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 retrospect, using a server/client was a bit overboard for the given requirements. 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We kind of underestimated how much work was required to get a working product.</a:t>
            </a:r>
          </a:p>
        </p:txBody>
      </p:sp>
      <p:pic>
        <p:nvPicPr>
          <p:cNvPr descr="css.gif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850" y="2670069"/>
            <a:ext cx="2496400" cy="18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Moving Forward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Features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want to spend more time making the client side look better.  We got stalled getting it functional and ran out of time.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Multiple users would have been great to implement, and would be the logical next step given our single-user login.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setup we have lends itself well to android/itunes clients.  It would be interesting to explore how to do that and how to manage mobile authentication.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 Level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Flask framework acts as a server, managing and maintaining a Calendar object across uses and requests from the client side.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client is provided information from the calendar object and a means of requesting different days or views.</a:t>
            </a:r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client sends out JSON-like data in a POST request, and the server responds with either an acknowledgement (OK/BAD) or a link to another page.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Calls are made using AJAX, with JSON in place of XML.  This allows the user to continue to interact with the client-side while waiting on the server to respond.</a:t>
            </a:r>
          </a:p>
        </p:txBody>
      </p:sp>
      <p:sp>
        <p:nvSpPr>
          <p:cNvPr id="86" name="Shape 86"/>
          <p:cNvSpPr/>
          <p:nvPr/>
        </p:nvSpPr>
        <p:spPr>
          <a:xfrm>
            <a:off x="300525" y="705075"/>
            <a:ext cx="1791600" cy="897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Server (Flask/Python)</a:t>
            </a:r>
          </a:p>
        </p:txBody>
      </p:sp>
      <p:sp>
        <p:nvSpPr>
          <p:cNvPr id="87" name="Shape 87"/>
          <p:cNvSpPr/>
          <p:nvPr/>
        </p:nvSpPr>
        <p:spPr>
          <a:xfrm>
            <a:off x="300525" y="3707475"/>
            <a:ext cx="1791600" cy="897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Client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(HTML/JQuery)</a:t>
            </a:r>
          </a:p>
        </p:txBody>
      </p:sp>
      <p:cxnSp>
        <p:nvCxnSpPr>
          <p:cNvPr id="88" name="Shape 88"/>
          <p:cNvCxnSpPr/>
          <p:nvPr/>
        </p:nvCxnSpPr>
        <p:spPr>
          <a:xfrm>
            <a:off x="580050" y="1637925"/>
            <a:ext cx="0" cy="203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" name="Shape 89"/>
          <p:cNvCxnSpPr/>
          <p:nvPr/>
        </p:nvCxnSpPr>
        <p:spPr>
          <a:xfrm rot="10800000">
            <a:off x="1798425" y="1637925"/>
            <a:ext cx="0" cy="203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0" name="Shape 90"/>
          <p:cNvSpPr/>
          <p:nvPr/>
        </p:nvSpPr>
        <p:spPr>
          <a:xfrm>
            <a:off x="65700" y="2693175"/>
            <a:ext cx="1028700" cy="685800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HTML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JSON</a:t>
            </a:r>
          </a:p>
        </p:txBody>
      </p:sp>
      <p:sp>
        <p:nvSpPr>
          <p:cNvPr id="91" name="Shape 91"/>
          <p:cNvSpPr/>
          <p:nvPr/>
        </p:nvSpPr>
        <p:spPr>
          <a:xfrm>
            <a:off x="1284075" y="1931175"/>
            <a:ext cx="1028700" cy="685800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JSON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Server-side Detail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logfile holds a day-by-day representation of details.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logfile is used to populate a Calendar object, which is used for the life of the server running.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Approved changes are updated to the logfile as they come in from client-side</a:t>
            </a:r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Each ‘view’ has its own HTML template which is populated and rendered by the server based on the focus day and client input.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Signed cookies are used to authenticate a user, and are maintained by Flask between requests to the server.</a:t>
            </a:r>
          </a:p>
        </p:txBody>
      </p:sp>
      <p:sp>
        <p:nvSpPr>
          <p:cNvPr id="99" name="Shape 99"/>
          <p:cNvSpPr/>
          <p:nvPr/>
        </p:nvSpPr>
        <p:spPr>
          <a:xfrm>
            <a:off x="300525" y="705075"/>
            <a:ext cx="1791600" cy="897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Server (Flask/Python)</a:t>
            </a:r>
          </a:p>
        </p:txBody>
      </p:sp>
      <p:sp>
        <p:nvSpPr>
          <p:cNvPr id="100" name="Shape 100"/>
          <p:cNvSpPr/>
          <p:nvPr/>
        </p:nvSpPr>
        <p:spPr>
          <a:xfrm>
            <a:off x="300525" y="3707475"/>
            <a:ext cx="1791600" cy="897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Client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(HTML/JQuery)</a:t>
            </a:r>
          </a:p>
        </p:txBody>
      </p:sp>
      <p:cxnSp>
        <p:nvCxnSpPr>
          <p:cNvPr id="101" name="Shape 101"/>
          <p:cNvCxnSpPr/>
          <p:nvPr/>
        </p:nvCxnSpPr>
        <p:spPr>
          <a:xfrm>
            <a:off x="580050" y="1637925"/>
            <a:ext cx="0" cy="203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" name="Shape 102"/>
          <p:cNvCxnSpPr/>
          <p:nvPr/>
        </p:nvCxnSpPr>
        <p:spPr>
          <a:xfrm rot="10800000">
            <a:off x="1798425" y="1637925"/>
            <a:ext cx="0" cy="203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" name="Shape 103"/>
          <p:cNvSpPr/>
          <p:nvPr/>
        </p:nvSpPr>
        <p:spPr>
          <a:xfrm>
            <a:off x="65700" y="2693175"/>
            <a:ext cx="1028700" cy="685800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HTML with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detail</a:t>
            </a:r>
          </a:p>
        </p:txBody>
      </p:sp>
      <p:sp>
        <p:nvSpPr>
          <p:cNvPr id="104" name="Shape 104"/>
          <p:cNvSpPr/>
          <p:nvPr/>
        </p:nvSpPr>
        <p:spPr>
          <a:xfrm>
            <a:off x="1284075" y="1931175"/>
            <a:ext cx="1028700" cy="685800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View:day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Client-side Detail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client-side is served HTML and the appropriate information for the view selected.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local copy of the data is injected into each page’s script section, which is then available for use in outgoing requests.</a:t>
            </a:r>
          </a:p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example, the day view passes along the current day, month, year, and details.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JQuery and javascript embedded in the HTML can then use these details to tell the server what day any new details belong to.</a:t>
            </a:r>
          </a:p>
        </p:txBody>
      </p:sp>
      <p:sp>
        <p:nvSpPr>
          <p:cNvPr id="112" name="Shape 112"/>
          <p:cNvSpPr/>
          <p:nvPr/>
        </p:nvSpPr>
        <p:spPr>
          <a:xfrm>
            <a:off x="300525" y="705075"/>
            <a:ext cx="1791600" cy="897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Server (Flask/Python)</a:t>
            </a:r>
          </a:p>
        </p:txBody>
      </p:sp>
      <p:sp>
        <p:nvSpPr>
          <p:cNvPr id="113" name="Shape 113"/>
          <p:cNvSpPr/>
          <p:nvPr/>
        </p:nvSpPr>
        <p:spPr>
          <a:xfrm>
            <a:off x="300525" y="3707475"/>
            <a:ext cx="1791600" cy="897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Client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(HTML/JQuery)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580050" y="1637925"/>
            <a:ext cx="0" cy="203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/>
          <p:nvPr/>
        </p:nvCxnSpPr>
        <p:spPr>
          <a:xfrm rot="10800000">
            <a:off x="1798425" y="1637925"/>
            <a:ext cx="0" cy="203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6" name="Shape 116"/>
          <p:cNvSpPr/>
          <p:nvPr/>
        </p:nvSpPr>
        <p:spPr>
          <a:xfrm>
            <a:off x="65700" y="2693175"/>
            <a:ext cx="1028700" cy="685800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JSON Ack</a:t>
            </a:r>
          </a:p>
        </p:txBody>
      </p:sp>
      <p:sp>
        <p:nvSpPr>
          <p:cNvPr id="117" name="Shape 117"/>
          <p:cNvSpPr/>
          <p:nvPr/>
        </p:nvSpPr>
        <p:spPr>
          <a:xfrm>
            <a:off x="1284075" y="1931175"/>
            <a:ext cx="1028700" cy="685800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Detail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Division of Labor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319500" y="612598"/>
            <a:ext cx="8476500" cy="404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Grant: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Calendar object, Logfile interaction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"/>
              <a:t>Stephen L. :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Server-side framework, communication between server and client, authentication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"/>
              <a:t>Stephen W: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HTML/JQuery Templates, Client-side code and behavior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Challenges, Successes &amp; Shortcomings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04546" y="1595775"/>
            <a:ext cx="83271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Grant - Frustrations with object oriented approach and calculating week lists. Also, unfamiliarity with Python, and especially Flask.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Stephen L. - I barely knew how Flask worked.  The hardest part was that there wasn’t much feedback if something failed in the underlying framework.  I had to build in a lot of feedback for myself.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Stephen W. - HTML, CSS,  and JQuery are pretty rough to be productive with.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