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410200" y="3164040"/>
            <a:ext cx="632124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649120" y="316404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410200" y="316404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689280" y="1595520"/>
            <a:ext cx="3762360" cy="3002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689280" y="1595520"/>
            <a:ext cx="3762360" cy="3002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2400120" y="576000"/>
            <a:ext cx="6321240" cy="29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410200" y="316404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649120" y="316404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2410200" y="3164040"/>
            <a:ext cx="632124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410200" y="3164040"/>
            <a:ext cx="632124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649120" y="316404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2410200" y="316404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689280" y="1595520"/>
            <a:ext cx="3762360" cy="30020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689280" y="1595520"/>
            <a:ext cx="3762360" cy="3002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2400120" y="576000"/>
            <a:ext cx="6321240" cy="29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2410200" y="316404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649120" y="316404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2410200" y="3164040"/>
            <a:ext cx="632124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2410200" y="3164040"/>
            <a:ext cx="632124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649120" y="316404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2410200" y="316404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3689280" y="1595520"/>
            <a:ext cx="3762360" cy="300204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3689280" y="1595520"/>
            <a:ext cx="3762360" cy="3002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2400120" y="576000"/>
            <a:ext cx="6321240" cy="29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2410200" y="316404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649120" y="316404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2410200" y="3164040"/>
            <a:ext cx="632124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2410200" y="3164040"/>
            <a:ext cx="632124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649120" y="316404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2410200" y="316404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3689280" y="1595520"/>
            <a:ext cx="3762360" cy="300204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3689280" y="1595520"/>
            <a:ext cx="3762360" cy="3002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2400120" y="576000"/>
            <a:ext cx="6321240" cy="29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2410200" y="316404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649120" y="316404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2410200" y="3164040"/>
            <a:ext cx="632124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2410200" y="3164040"/>
            <a:ext cx="632124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5649120" y="316404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2410200" y="316404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400120" y="576000"/>
            <a:ext cx="6321240" cy="29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3689280" y="1595520"/>
            <a:ext cx="3762360" cy="300204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3"/>
          <a:stretch/>
        </p:blipFill>
        <p:spPr>
          <a:xfrm>
            <a:off x="3689280" y="1595520"/>
            <a:ext cx="3762360" cy="3002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410200" y="316404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3002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649120" y="316404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410200" y="3164040"/>
            <a:ext cx="6321240" cy="1431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477880" y="415800"/>
            <a:ext cx="624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2477880" y="4740120"/>
            <a:ext cx="624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25160" y="415800"/>
            <a:ext cx="18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2371680" y="630360"/>
            <a:ext cx="6331320" cy="154152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D09BED9D-7605-4CD9-8F13-95CD8EEDF599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25160" y="415800"/>
            <a:ext cx="8296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425160" y="4740120"/>
            <a:ext cx="8296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DB92856B-9CEE-443B-B32C-5CAE1FFB4783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477880" y="415800"/>
            <a:ext cx="624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2477880" y="4740120"/>
            <a:ext cx="624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"/>
          <p:cNvSpPr/>
          <p:nvPr/>
        </p:nvSpPr>
        <p:spPr>
          <a:xfrm>
            <a:off x="425160" y="415800"/>
            <a:ext cx="18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2400480" y="1602720"/>
            <a:ext cx="3071160" cy="3002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5650560" y="1602720"/>
            <a:ext cx="3071160" cy="3002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C9801B82-0AE1-404E-A23D-1FE763F13A0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25160" y="415800"/>
            <a:ext cx="18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19680" y="1846800"/>
            <a:ext cx="2807640" cy="28058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46B44FFB-0141-4989-B03C-CE38A3A8203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477880" y="415800"/>
            <a:ext cx="624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2477880" y="4740120"/>
            <a:ext cx="624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"/>
          <p:cNvSpPr/>
          <p:nvPr/>
        </p:nvSpPr>
        <p:spPr>
          <a:xfrm>
            <a:off x="425160" y="415800"/>
            <a:ext cx="18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PlaceHolder 4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85A9ED8B-75D7-45DF-98C9-0D768BFE012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2371680" y="630360"/>
            <a:ext cx="6331320" cy="154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Team Grant’s Calendar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2390400" y="3238560"/>
            <a:ext cx="6331320" cy="1241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 calendar web-app written in Flask, Python, and JQuery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788400" y="576000"/>
            <a:ext cx="2118600" cy="891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The Good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788400" y="1602720"/>
            <a:ext cx="2118600" cy="3002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Using a server with a login is easily extensible to multiple users, provided we use a database in place of the logfile.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Flask makes it easy to add new views, behaviors, and features once the initial setup work is done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6222600" y="576000"/>
            <a:ext cx="2118600" cy="891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The Ugly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TextShape 4"/>
          <p:cNvSpPr txBox="1"/>
          <p:nvPr/>
        </p:nvSpPr>
        <p:spPr>
          <a:xfrm>
            <a:off x="6222600" y="1602720"/>
            <a:ext cx="2118600" cy="106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Our presentation layer.  We are not web developers and it shows.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TextShape 5"/>
          <p:cNvSpPr txBox="1"/>
          <p:nvPr/>
        </p:nvSpPr>
        <p:spPr>
          <a:xfrm>
            <a:off x="3505320" y="557280"/>
            <a:ext cx="2118600" cy="891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The Bad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TextShape 6"/>
          <p:cNvSpPr txBox="1"/>
          <p:nvPr/>
        </p:nvSpPr>
        <p:spPr>
          <a:xfrm>
            <a:off x="3505680" y="1584000"/>
            <a:ext cx="2118600" cy="3002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In retrospect, using a server/client was a bit overboard for the given requirements.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We kind of underestimated how much work was required to get a working product.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9" name="Shape 149" descr=""/>
          <p:cNvPicPr/>
          <p:nvPr/>
        </p:nvPicPr>
        <p:blipFill>
          <a:blip r:embed="rId1"/>
          <a:stretch/>
        </p:blipFill>
        <p:spPr>
          <a:xfrm>
            <a:off x="6033960" y="2670120"/>
            <a:ext cx="2495880" cy="18720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06440" y="1806840"/>
            <a:ext cx="8296560" cy="154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Moving Forward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Future Features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2410200" y="1595880"/>
            <a:ext cx="6321240" cy="3002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We want to spend more time making the client side look better.  We got stalled getting it functional and ran out of time.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Multiple users would have been great to implement, and would be the logical next step given our single-user login.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The setup we have lends itself well to android/itunes clients.  It would be interesting to explore how to do that and how to manage mobile authentication.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06440" y="1806840"/>
            <a:ext cx="8296560" cy="154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Overview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High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2400480" y="1602720"/>
            <a:ext cx="3071160" cy="3002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The Flask framework acts as a server, managing and maintaining a Calendar object across uses and requests from the client side.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The client is provided information from the calendar object and a means of requesting different days or views.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5650560" y="1602720"/>
            <a:ext cx="3071160" cy="3002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The client sends out JSON-like data in a POST request, and the server responds with either an acknowledgement (OK/BAD) or a link to another page.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Calls are made using AJAX, with JSON in place of XML.  This allows the user to continue to interact with the client-side while waiting on the server to respond.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300600" y="705240"/>
            <a:ext cx="1791360" cy="897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 (Flask/Python)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300600" y="3707640"/>
            <a:ext cx="1791360" cy="897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(HTML/JQuery)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579960" y="1638000"/>
            <a:ext cx="360" cy="203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7"/>
          <p:cNvSpPr/>
          <p:nvPr/>
        </p:nvSpPr>
        <p:spPr>
          <a:xfrm rot="10800000">
            <a:off x="1798560" y="3672360"/>
            <a:ext cx="360" cy="203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8"/>
          <p:cNvSpPr/>
          <p:nvPr/>
        </p:nvSpPr>
        <p:spPr>
          <a:xfrm>
            <a:off x="65880" y="2693160"/>
            <a:ext cx="1028520" cy="685440"/>
          </a:xfrm>
          <a:prstGeom prst="flowChartInputOutput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9"/>
          <p:cNvSpPr/>
          <p:nvPr/>
        </p:nvSpPr>
        <p:spPr>
          <a:xfrm>
            <a:off x="1284120" y="1931040"/>
            <a:ext cx="1028520" cy="685440"/>
          </a:xfrm>
          <a:prstGeom prst="flowChartInputOutput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Server-side Detail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2400480" y="1602720"/>
            <a:ext cx="3071160" cy="3002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 logfile holds a day-by-day representation of details.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The logfile is used to populate a Calendar object, which is used for the life of the server running.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Approved changes are updated to the logfile as they come in from client-side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5650560" y="1602720"/>
            <a:ext cx="3071160" cy="3002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Each ‘view’ has its own HTML template which is populated and rendered by the server based on the focus day and client input.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Signed cookies are used to authenticate a user, and are maintained by Flask between requests to the server.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300600" y="705240"/>
            <a:ext cx="1791360" cy="897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 (Flask/Python)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300600" y="3707640"/>
            <a:ext cx="1791360" cy="897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(HTML/JQuery)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579960" y="1638000"/>
            <a:ext cx="360" cy="203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7"/>
          <p:cNvSpPr/>
          <p:nvPr/>
        </p:nvSpPr>
        <p:spPr>
          <a:xfrm rot="10800000">
            <a:off x="1798560" y="3672360"/>
            <a:ext cx="360" cy="203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8"/>
          <p:cNvSpPr/>
          <p:nvPr/>
        </p:nvSpPr>
        <p:spPr>
          <a:xfrm>
            <a:off x="65880" y="2693160"/>
            <a:ext cx="1028520" cy="685440"/>
          </a:xfrm>
          <a:prstGeom prst="flowChartInputOutput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with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detail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9"/>
          <p:cNvSpPr/>
          <p:nvPr/>
        </p:nvSpPr>
        <p:spPr>
          <a:xfrm>
            <a:off x="1284120" y="1931040"/>
            <a:ext cx="1028520" cy="685440"/>
          </a:xfrm>
          <a:prstGeom prst="flowChartInputOutput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View:day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Client-side Detail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2400480" y="1602720"/>
            <a:ext cx="3071160" cy="3002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The client-side is served HTML and the appropriate information for the view selected.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 local copy of the data is injected into each page’s script section, which is then available for use in outgoing requests.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5650560" y="1602720"/>
            <a:ext cx="3071160" cy="3002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For example, the day view passes along the current day, month, year, and details.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The JQuery and javascript embedded in the HTML can then use these details to tell the server what day any new details belong to.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300600" y="705240"/>
            <a:ext cx="1791360" cy="897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 (Flask/Python)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300600" y="3707640"/>
            <a:ext cx="1791360" cy="897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(HTML/JQuery)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6"/>
          <p:cNvSpPr/>
          <p:nvPr/>
        </p:nvSpPr>
        <p:spPr>
          <a:xfrm>
            <a:off x="579960" y="1638000"/>
            <a:ext cx="360" cy="203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7"/>
          <p:cNvSpPr/>
          <p:nvPr/>
        </p:nvSpPr>
        <p:spPr>
          <a:xfrm rot="10800000">
            <a:off x="1798560" y="3672360"/>
            <a:ext cx="360" cy="203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8"/>
          <p:cNvSpPr/>
          <p:nvPr/>
        </p:nvSpPr>
        <p:spPr>
          <a:xfrm>
            <a:off x="65880" y="2693160"/>
            <a:ext cx="1028520" cy="685440"/>
          </a:xfrm>
          <a:prstGeom prst="flowChartInputOutput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JSON 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9"/>
          <p:cNvSpPr/>
          <p:nvPr/>
        </p:nvSpPr>
        <p:spPr>
          <a:xfrm>
            <a:off x="1284120" y="1931040"/>
            <a:ext cx="1028520" cy="685440"/>
          </a:xfrm>
          <a:prstGeom prst="flowChartInputOutput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Detail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06440" y="1806840"/>
            <a:ext cx="8296560" cy="154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Division of Labor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319680" y="612720"/>
            <a:ext cx="8476200" cy="4039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Grant: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Calendar object, Logfile interaction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Stephen L. 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Server-side framework, communication between server and client, authentication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Stephen W: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HTML/JQuery Templates, Client-side code and behavior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06440" y="1806840"/>
            <a:ext cx="8296560" cy="154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Challenges, Successes &amp; Shortcomings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Challenges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404640" y="1595880"/>
            <a:ext cx="8326800" cy="3002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Grant - Frustrations with object oriented approach and calculating week lists. Also, unfamiliarity with Python, and especially Flask.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Stephen L. - I barely knew how Flask worked.  The hardest part was that there wasn’t much feedback if something failed in the underlying framework.  I had to build in a lot of feedback for myself.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Stephen W. - HTML, CSS,  and JQuery are pretty rough to be productive with.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2016-09-18T23:47:18Z</dcterms:modified>
  <cp:revision>1</cp:revision>
  <dc:subject/>
  <dc:title/>
</cp:coreProperties>
</file>