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3" r:id="rId1"/>
  </p:sldMasterIdLst>
  <p:notesMasterIdLst>
    <p:notesMasterId r:id="rId8"/>
  </p:notesMasterIdLst>
  <p:sldIdLst>
    <p:sldId id="26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37D48B-CBDF-4312-8AB6-502C4103EA6C}">
  <a:tblStyle styleId="{5737D48B-CBDF-4312-8AB6-502C4103EA6C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EF4E7"/>
          </a:solidFill>
        </a:fill>
      </a:tcStyle>
    </a:wholeTbl>
    <a:band1H>
      <a:tcStyle>
        <a:tcBdr/>
        <a:fill>
          <a:solidFill>
            <a:srgbClr val="DBE9CB"/>
          </a:solidFill>
        </a:fill>
      </a:tcStyle>
    </a:band1H>
    <a:band1V>
      <a:tcStyle>
        <a:tcBdr/>
        <a:fill>
          <a:solidFill>
            <a:srgbClr val="DBE9CB"/>
          </a:solidFill>
        </a:fill>
      </a:tcStyle>
    </a:band1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1950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431779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336949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3126521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91842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777761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895420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57274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9100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6686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1876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431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0044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4644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6684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4922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7753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9522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Spotipy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Stephen Wiss</a:t>
            </a:r>
          </a:p>
          <a:p>
            <a:r>
              <a:rPr lang="en-US" dirty="0"/>
              <a:t>Stephen </a:t>
            </a:r>
            <a:r>
              <a:rPr lang="en-US" dirty="0" err="1"/>
              <a:t>Longofono</a:t>
            </a:r>
            <a:endParaRPr lang="en-US" dirty="0"/>
          </a:p>
          <a:p>
            <a:r>
              <a:rPr lang="en-US" dirty="0"/>
              <a:t>Grant </a:t>
            </a:r>
            <a:r>
              <a:rPr lang="en-US" dirty="0" err="1"/>
              <a:t>jurgensen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5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Overview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Playlist </a:t>
            </a:r>
            <a:r>
              <a:rPr lang="en-US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suggester</a:t>
            </a:r>
            <a:r>
              <a:rPr 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for Spotify </a:t>
            </a:r>
            <a:endParaRPr lang="en-US"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dirty="0"/>
              <a:t>Written in Python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Utilizes </a:t>
            </a:r>
            <a:r>
              <a:rPr 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API functions located in the SPOTIPY module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endParaRPr lang="en-US"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App Layout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Assembles a User profile that will have an average preferred quantity of each audio quality (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Acousticness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Valence,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etc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…)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dirty="0"/>
              <a:t>Draws a new list of songs and compares those to the user’s current values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dirty="0"/>
              <a:t>Generates a ranking within the suggested songs based on how well the songs correlate to the user’s preferences.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endParaRPr lang="en-US"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endParaRPr lang="en-US"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Responsibilities </a:t>
            </a:r>
          </a:p>
        </p:txBody>
      </p:sp>
      <p:graphicFrame>
        <p:nvGraphicFramePr>
          <p:cNvPr id="163" name="Shape 163"/>
          <p:cNvGraphicFramePr/>
          <p:nvPr>
            <p:extLst>
              <p:ext uri="{D42A27DB-BD31-4B8C-83A1-F6EECF244321}">
                <p14:modId xmlns:p14="http://schemas.microsoft.com/office/powerpoint/2010/main" val="2695941955"/>
              </p:ext>
            </p:extLst>
          </p:nvPr>
        </p:nvGraphicFramePr>
        <p:xfrm>
          <a:off x="1605514" y="2571406"/>
          <a:ext cx="8596350" cy="2698250"/>
        </p:xfrm>
        <a:graphic>
          <a:graphicData uri="http://schemas.openxmlformats.org/drawingml/2006/table">
            <a:tbl>
              <a:tblPr firstRow="1" bandRow="1">
                <a:noFill/>
                <a:tableStyleId>{5737D48B-CBDF-4312-8AB6-502C4103EA6C}</a:tableStyleId>
              </a:tblPr>
              <a:tblGrid>
                <a:gridCol w="286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49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 dirty="0"/>
                        <a:t>Stephen W</a:t>
                      </a:r>
                    </a:p>
                  </a:txBody>
                  <a:tcPr marL="74750" marR="747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 dirty="0"/>
                        <a:t>Stephen L</a:t>
                      </a:r>
                    </a:p>
                  </a:txBody>
                  <a:tcPr marL="74750" marR="747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 dirty="0"/>
                        <a:t>Grant</a:t>
                      </a:r>
                      <a:r>
                        <a:rPr lang="en-US" sz="3600" u="none" strike="noStrike" cap="none" baseline="0" dirty="0"/>
                        <a:t> J</a:t>
                      </a:r>
                      <a:endParaRPr lang="en-US" sz="3600" u="none" strike="noStrike" cap="none" dirty="0"/>
                    </a:p>
                  </a:txBody>
                  <a:tcPr marL="74750" marR="747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9125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dirty="0"/>
                        <a:t>UML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dirty="0"/>
                        <a:t>Documentation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dirty="0"/>
                        <a:t>This</a:t>
                      </a:r>
                      <a:r>
                        <a:rPr lang="en-US" sz="1800" u="none" strike="noStrike" cap="none" baseline="0" dirty="0"/>
                        <a:t> presentation</a:t>
                      </a:r>
                      <a:endParaRPr lang="en-US" sz="1800" u="none" strike="noStrike" cap="none" dirty="0"/>
                    </a:p>
                  </a:txBody>
                  <a:tcPr marL="74750" marR="747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API implementation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Documentation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 dirty="0"/>
                        <a:t>UML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</a:txBody>
                  <a:tcPr marL="74750" marR="747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baseline="0" dirty="0"/>
                        <a:t>Playlist generator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baseline="0" dirty="0"/>
                        <a:t>Song finder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dirty="0"/>
                        <a:t>Documentation</a:t>
                      </a:r>
                    </a:p>
                  </a:txBody>
                  <a:tcPr marL="74750" marR="747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Challenges 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dirty="0"/>
              <a:t>Learning another new module in Python!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dirty="0"/>
              <a:t>Learning the weird qualities of ATOM and it’s ineffectiveness as a text editor for any language that is particular about whitespace (namely Python)</a:t>
            </a:r>
            <a:endParaRPr lang="en-US"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dirty="0"/>
              <a:t>Schedules/Availability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i="0" u="none" strike="noStrike" cap="none" dirty="0">
                <a:solidFill>
                  <a:srgbClr val="3F3F3F"/>
                </a:solidFill>
                <a:latin typeface="+mj-lt"/>
                <a:ea typeface="Trebuchet MS"/>
                <a:cs typeface="Trebuchet MS"/>
                <a:sym typeface="Trebuchet MS"/>
              </a:rPr>
              <a:t>Making sure that nothing was messed up with future working versions implemented by other team mates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cap="none" dirty="0">
                <a:solidFill>
                  <a:schemeClr val="accent1"/>
                </a:solidFill>
                <a:latin typeface="Trebuchet MS"/>
                <a:sym typeface="Trebuchet MS"/>
              </a:rPr>
              <a:t>Would’ve/Could’ve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</a:pPr>
            <a:endParaRPr lang="en-US" dirty="0"/>
          </a:p>
          <a:p>
            <a:pPr lvl="0" rtl="0">
              <a:spcBef>
                <a:spcPts val="0"/>
              </a:spcBef>
            </a:pPr>
            <a:r>
              <a:rPr lang="en-US" dirty="0"/>
              <a:t>Gotten a better head start to the machine-learning stuff.</a:t>
            </a:r>
          </a:p>
          <a:p>
            <a:pPr lvl="0" rtl="0">
              <a:spcBef>
                <a:spcPts val="0"/>
              </a:spcBef>
            </a:pPr>
            <a:endParaRPr lang="en-US" dirty="0"/>
          </a:p>
          <a:p>
            <a:pPr lvl="0" rtl="0">
              <a:spcBef>
                <a:spcPts val="0"/>
              </a:spcBef>
            </a:pPr>
            <a:endParaRPr lang="en-US" dirty="0"/>
          </a:p>
          <a:p>
            <a:pPr lvl="0" rtl="0">
              <a:spcBef>
                <a:spcPts val="0"/>
              </a:spcBef>
            </a:pPr>
            <a:r>
              <a:rPr lang="en-US" dirty="0"/>
              <a:t>Figured out our strategy a little bit better before </a:t>
            </a:r>
            <a:r>
              <a:rPr lang="en-US"/>
              <a:t>getting into it. 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-US" dirty="0"/>
          </a:p>
          <a:p>
            <a:pPr lvl="0" rtl="0">
              <a:spcBef>
                <a:spcPts val="0"/>
              </a:spcBef>
            </a:pPr>
            <a:endParaRPr lang="en-US" dirty="0"/>
          </a:p>
          <a:p>
            <a:pPr lvl="0" rtl="0">
              <a:spcBef>
                <a:spcPts val="0"/>
              </a:spcBef>
            </a:pPr>
            <a:endParaRPr lang="en-US" dirty="0"/>
          </a:p>
          <a:p>
            <a:pPr lvl="0" rtl="0"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</TotalTime>
  <Words>174</Words>
  <Application>Microsoft Office PowerPoint</Application>
  <PresentationFormat>Widescreen</PresentationFormat>
  <Paragraphs>41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Noto Sans Symbols</vt:lpstr>
      <vt:lpstr>Trebuchet MS</vt:lpstr>
      <vt:lpstr>Wingdings 3</vt:lpstr>
      <vt:lpstr>Ion Boardroom</vt:lpstr>
      <vt:lpstr>Spotipy</vt:lpstr>
      <vt:lpstr>Overview</vt:lpstr>
      <vt:lpstr>App Layout</vt:lpstr>
      <vt:lpstr>Responsibilities </vt:lpstr>
      <vt:lpstr>Challenges </vt:lpstr>
      <vt:lpstr>Would’ve/Could’ve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Calendar</dc:title>
  <dc:creator>Paul McElroy</dc:creator>
  <cp:lastModifiedBy>Stephen Wiss</cp:lastModifiedBy>
  <cp:revision>9</cp:revision>
  <dcterms:modified xsi:type="dcterms:W3CDTF">2016-11-02T04:18:53Z</dcterms:modified>
</cp:coreProperties>
</file>