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4" r:id="rId4"/>
    <p:sldId id="258" r:id="rId5"/>
    <p:sldId id="278" r:id="rId6"/>
    <p:sldId id="279" r:id="rId7"/>
    <p:sldId id="280" r:id="rId8"/>
    <p:sldId id="281" r:id="rId9"/>
    <p:sldId id="271" r:id="rId10"/>
    <p:sldId id="272" r:id="rId11"/>
    <p:sldId id="273" r:id="rId12"/>
    <p:sldId id="274" r:id="rId13"/>
    <p:sldId id="275"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ti Prasad" initials="SP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F45D-16CD-4B12-B2C2-1FE942CA9B7B}" type="doc">
      <dgm:prSet loTypeId="urn:microsoft.com/office/officeart/2005/8/layout/StepDownProcess#1" loCatId="process" qsTypeId="urn:microsoft.com/office/officeart/2005/8/quickstyle/simple1#1" qsCatId="simple" csTypeId="urn:microsoft.com/office/officeart/2005/8/colors/accent1_2#1" csCatId="accent1" phldr="1"/>
      <dgm:spPr/>
      <dgm:t>
        <a:bodyPr/>
        <a:lstStyle/>
        <a:p>
          <a:endParaRPr lang="en-US"/>
        </a:p>
      </dgm:t>
    </dgm:pt>
    <dgm:pt modelId="{2500FCF7-6B55-4710-BEB7-20C3EC7326F7}">
      <dgm:prSet phldrT="[Text]"/>
      <dgm:spPr/>
      <dgm:t>
        <a:bodyPr/>
        <a:lstStyle/>
        <a:p>
          <a:r>
            <a:rPr lang="en-US" dirty="0"/>
            <a:t>Open window</a:t>
          </a:r>
        </a:p>
      </dgm:t>
    </dgm:pt>
    <dgm:pt modelId="{0A6174F1-2AD6-4325-9481-042F21DFCC26}" type="parTrans" cxnId="{5BA55FF3-BE2A-43A0-A831-844242C9EF11}">
      <dgm:prSet/>
      <dgm:spPr/>
      <dgm:t>
        <a:bodyPr/>
        <a:lstStyle/>
        <a:p>
          <a:endParaRPr lang="en-US"/>
        </a:p>
      </dgm:t>
    </dgm:pt>
    <dgm:pt modelId="{3541960D-BC59-4610-8088-840819F41D88}" type="sibTrans" cxnId="{5BA55FF3-BE2A-43A0-A831-844242C9EF11}">
      <dgm:prSet/>
      <dgm:spPr/>
      <dgm:t>
        <a:bodyPr/>
        <a:lstStyle/>
        <a:p>
          <a:endParaRPr lang="en-US"/>
        </a:p>
      </dgm:t>
    </dgm:pt>
    <dgm:pt modelId="{81AFE1FD-FE48-4BA1-9AB2-2A11979782A9}">
      <dgm:prSet phldrT="[Text]" phldr="1"/>
      <dgm:spPr/>
      <dgm:t>
        <a:bodyPr/>
        <a:lstStyle/>
        <a:p>
          <a:endParaRPr lang="en-US"/>
        </a:p>
      </dgm:t>
    </dgm:pt>
    <dgm:pt modelId="{59F25E2B-0968-4D44-9BD2-4864C2482AB3}" type="parTrans" cxnId="{8A50ECB0-3C83-4570-BC91-76D97977BE7E}">
      <dgm:prSet/>
      <dgm:spPr/>
      <dgm:t>
        <a:bodyPr/>
        <a:lstStyle/>
        <a:p>
          <a:endParaRPr lang="en-US"/>
        </a:p>
      </dgm:t>
    </dgm:pt>
    <dgm:pt modelId="{EC11006B-3277-4364-89EB-B3B09EB39A4F}" type="sibTrans" cxnId="{8A50ECB0-3C83-4570-BC91-76D97977BE7E}">
      <dgm:prSet/>
      <dgm:spPr/>
      <dgm:t>
        <a:bodyPr/>
        <a:lstStyle/>
        <a:p>
          <a:endParaRPr lang="en-US"/>
        </a:p>
      </dgm:t>
    </dgm:pt>
    <dgm:pt modelId="{4FD2CDC8-4232-4534-A877-29FF99A5B37E}">
      <dgm:prSet phldrT="[Text]"/>
      <dgm:spPr/>
      <dgm:t>
        <a:bodyPr/>
        <a:lstStyle/>
        <a:p>
          <a:r>
            <a:rPr lang="en-US" dirty="0"/>
            <a:t>Create account.</a:t>
          </a:r>
        </a:p>
      </dgm:t>
    </dgm:pt>
    <dgm:pt modelId="{033B6AF3-2E7B-47FE-91CE-0FF3C6E5D646}" type="parTrans" cxnId="{7C7E5013-606B-4C36-91BB-2BF6E5CA3E65}">
      <dgm:prSet/>
      <dgm:spPr/>
      <dgm:t>
        <a:bodyPr/>
        <a:lstStyle/>
        <a:p>
          <a:endParaRPr lang="en-US"/>
        </a:p>
      </dgm:t>
    </dgm:pt>
    <dgm:pt modelId="{D9A03FB9-44F0-41DC-BAED-F2021A61DBC2}" type="sibTrans" cxnId="{7C7E5013-606B-4C36-91BB-2BF6E5CA3E65}">
      <dgm:prSet/>
      <dgm:spPr/>
      <dgm:t>
        <a:bodyPr/>
        <a:lstStyle/>
        <a:p>
          <a:endParaRPr lang="en-US"/>
        </a:p>
      </dgm:t>
    </dgm:pt>
    <dgm:pt modelId="{27885ADC-8DEA-4B05-8560-4D8657E9E10C}">
      <dgm:prSet phldrT="[Text]" phldr="1"/>
      <dgm:spPr/>
      <dgm:t>
        <a:bodyPr/>
        <a:lstStyle/>
        <a:p>
          <a:endParaRPr lang="en-US"/>
        </a:p>
      </dgm:t>
    </dgm:pt>
    <dgm:pt modelId="{11143B62-085C-473F-A607-B4A03FA1803E}" type="parTrans" cxnId="{A09A7BB1-0C3F-4B28-85DB-A52670044673}">
      <dgm:prSet/>
      <dgm:spPr/>
      <dgm:t>
        <a:bodyPr/>
        <a:lstStyle/>
        <a:p>
          <a:endParaRPr lang="en-US"/>
        </a:p>
      </dgm:t>
    </dgm:pt>
    <dgm:pt modelId="{BAB1A289-484F-460A-88B9-77D47923351A}" type="sibTrans" cxnId="{A09A7BB1-0C3F-4B28-85DB-A52670044673}">
      <dgm:prSet/>
      <dgm:spPr/>
      <dgm:t>
        <a:bodyPr/>
        <a:lstStyle/>
        <a:p>
          <a:endParaRPr lang="en-US"/>
        </a:p>
      </dgm:t>
    </dgm:pt>
    <dgm:pt modelId="{DFA4A561-40D1-4270-9D35-681F2B0AA11C}">
      <dgm:prSet phldrT="[Text]"/>
      <dgm:spPr/>
      <dgm:t>
        <a:bodyPr/>
        <a:lstStyle/>
        <a:p>
          <a:r>
            <a:rPr lang="en-US" dirty="0"/>
            <a:t>If account already exists, the login with username and pin.</a:t>
          </a:r>
        </a:p>
      </dgm:t>
    </dgm:pt>
    <dgm:pt modelId="{EA99A317-0714-4DE9-9646-DC884740D992}" type="parTrans" cxnId="{67B1203E-9BF9-4400-9D1A-D71532C04931}">
      <dgm:prSet/>
      <dgm:spPr/>
      <dgm:t>
        <a:bodyPr/>
        <a:lstStyle/>
        <a:p>
          <a:endParaRPr lang="en-US"/>
        </a:p>
      </dgm:t>
    </dgm:pt>
    <dgm:pt modelId="{2E1DCCFD-E26F-43BF-9E11-68C0D7071A10}" type="sibTrans" cxnId="{67B1203E-9BF9-4400-9D1A-D71532C04931}">
      <dgm:prSet/>
      <dgm:spPr/>
      <dgm:t>
        <a:bodyPr/>
        <a:lstStyle/>
        <a:p>
          <a:endParaRPr lang="en-US"/>
        </a:p>
      </dgm:t>
    </dgm:pt>
    <dgm:pt modelId="{414616E3-D225-428E-AE29-15FCF39BF44A}">
      <dgm:prSet phldrT="[Text]" phldr="1"/>
      <dgm:spPr/>
      <dgm:t>
        <a:bodyPr/>
        <a:lstStyle/>
        <a:p>
          <a:endParaRPr lang="en-US"/>
        </a:p>
      </dgm:t>
    </dgm:pt>
    <dgm:pt modelId="{2626B539-AC46-482D-8F68-89DD90DA22CA}" type="parTrans" cxnId="{8C87E7BE-F74C-4D29-9E54-7FF72DCE7207}">
      <dgm:prSet/>
      <dgm:spPr/>
      <dgm:t>
        <a:bodyPr/>
        <a:lstStyle/>
        <a:p>
          <a:endParaRPr lang="en-US"/>
        </a:p>
      </dgm:t>
    </dgm:pt>
    <dgm:pt modelId="{7FFB7181-74A3-4DEC-B2B5-659DD7949799}" type="sibTrans" cxnId="{8C87E7BE-F74C-4D29-9E54-7FF72DCE7207}">
      <dgm:prSet/>
      <dgm:spPr/>
      <dgm:t>
        <a:bodyPr/>
        <a:lstStyle/>
        <a:p>
          <a:endParaRPr lang="en-US"/>
        </a:p>
      </dgm:t>
    </dgm:pt>
    <dgm:pt modelId="{F26BF1D9-FCE9-4FA2-87C4-2CE832B8A860}" type="pres">
      <dgm:prSet presAssocID="{11CFF45D-16CD-4B12-B2C2-1FE942CA9B7B}" presName="rootnode" presStyleCnt="0">
        <dgm:presLayoutVars>
          <dgm:chMax/>
          <dgm:chPref/>
          <dgm:dir/>
          <dgm:animLvl val="lvl"/>
        </dgm:presLayoutVars>
      </dgm:prSet>
      <dgm:spPr/>
      <dgm:t>
        <a:bodyPr/>
        <a:lstStyle/>
        <a:p>
          <a:endParaRPr lang="en-US"/>
        </a:p>
      </dgm:t>
    </dgm:pt>
    <dgm:pt modelId="{B3F6E632-3413-4A10-8F3B-B0A386DFEC13}" type="pres">
      <dgm:prSet presAssocID="{2500FCF7-6B55-4710-BEB7-20C3EC7326F7}" presName="composite" presStyleCnt="0"/>
      <dgm:spPr/>
    </dgm:pt>
    <dgm:pt modelId="{202B8243-5612-48F9-809D-B2109900F947}" type="pres">
      <dgm:prSet presAssocID="{2500FCF7-6B55-4710-BEB7-20C3EC7326F7}" presName="bentUpArrow1" presStyleLbl="alignImgPlace1" presStyleIdx="0" presStyleCnt="2"/>
      <dgm:spPr/>
    </dgm:pt>
    <dgm:pt modelId="{16A193A0-E9E2-46C6-B259-05D89015A9EA}" type="pres">
      <dgm:prSet presAssocID="{2500FCF7-6B55-4710-BEB7-20C3EC7326F7}" presName="ParentText" presStyleLbl="node1" presStyleIdx="0" presStyleCnt="3">
        <dgm:presLayoutVars>
          <dgm:chMax val="1"/>
          <dgm:chPref val="1"/>
          <dgm:bulletEnabled val="1"/>
        </dgm:presLayoutVars>
      </dgm:prSet>
      <dgm:spPr/>
      <dgm:t>
        <a:bodyPr/>
        <a:lstStyle/>
        <a:p>
          <a:endParaRPr lang="en-US"/>
        </a:p>
      </dgm:t>
    </dgm:pt>
    <dgm:pt modelId="{635760E0-BB5F-4EA3-B4B2-13BD0C326DD1}" type="pres">
      <dgm:prSet presAssocID="{2500FCF7-6B55-4710-BEB7-20C3EC7326F7}" presName="ChildText" presStyleLbl="revTx" presStyleIdx="0" presStyleCnt="3">
        <dgm:presLayoutVars>
          <dgm:chMax val="0"/>
          <dgm:chPref val="0"/>
          <dgm:bulletEnabled val="1"/>
        </dgm:presLayoutVars>
      </dgm:prSet>
      <dgm:spPr/>
      <dgm:t>
        <a:bodyPr/>
        <a:lstStyle/>
        <a:p>
          <a:endParaRPr lang="en-US"/>
        </a:p>
      </dgm:t>
    </dgm:pt>
    <dgm:pt modelId="{9D8A8227-7636-4E9A-A9DB-04363524DA3D}" type="pres">
      <dgm:prSet presAssocID="{3541960D-BC59-4610-8088-840819F41D88}" presName="sibTrans" presStyleCnt="0"/>
      <dgm:spPr/>
    </dgm:pt>
    <dgm:pt modelId="{07F5DE06-36E3-46CA-B255-7448C069DF03}" type="pres">
      <dgm:prSet presAssocID="{4FD2CDC8-4232-4534-A877-29FF99A5B37E}" presName="composite" presStyleCnt="0"/>
      <dgm:spPr/>
    </dgm:pt>
    <dgm:pt modelId="{6DAA942A-C96F-4476-9C7B-1D67F9BDC6C9}" type="pres">
      <dgm:prSet presAssocID="{4FD2CDC8-4232-4534-A877-29FF99A5B37E}" presName="bentUpArrow1" presStyleLbl="alignImgPlace1" presStyleIdx="1" presStyleCnt="2"/>
      <dgm:spPr/>
    </dgm:pt>
    <dgm:pt modelId="{C2F27304-FFA2-4600-B1FD-F3603D2F561C}" type="pres">
      <dgm:prSet presAssocID="{4FD2CDC8-4232-4534-A877-29FF99A5B37E}" presName="ParentText" presStyleLbl="node1" presStyleIdx="1" presStyleCnt="3">
        <dgm:presLayoutVars>
          <dgm:chMax val="1"/>
          <dgm:chPref val="1"/>
          <dgm:bulletEnabled val="1"/>
        </dgm:presLayoutVars>
      </dgm:prSet>
      <dgm:spPr/>
      <dgm:t>
        <a:bodyPr/>
        <a:lstStyle/>
        <a:p>
          <a:endParaRPr lang="en-US"/>
        </a:p>
      </dgm:t>
    </dgm:pt>
    <dgm:pt modelId="{D4311EAD-CF6F-42BF-8A45-BF224F4C86AB}" type="pres">
      <dgm:prSet presAssocID="{4FD2CDC8-4232-4534-A877-29FF99A5B37E}" presName="ChildText" presStyleLbl="revTx" presStyleIdx="1" presStyleCnt="3">
        <dgm:presLayoutVars>
          <dgm:chMax val="0"/>
          <dgm:chPref val="0"/>
          <dgm:bulletEnabled val="1"/>
        </dgm:presLayoutVars>
      </dgm:prSet>
      <dgm:spPr/>
      <dgm:t>
        <a:bodyPr/>
        <a:lstStyle/>
        <a:p>
          <a:endParaRPr lang="en-US"/>
        </a:p>
      </dgm:t>
    </dgm:pt>
    <dgm:pt modelId="{DCDC85A8-12EB-4E96-8072-007D79E79484}" type="pres">
      <dgm:prSet presAssocID="{D9A03FB9-44F0-41DC-BAED-F2021A61DBC2}" presName="sibTrans" presStyleCnt="0"/>
      <dgm:spPr/>
    </dgm:pt>
    <dgm:pt modelId="{E052CBC6-1113-4FB3-8EB7-C51EE09F3203}" type="pres">
      <dgm:prSet presAssocID="{DFA4A561-40D1-4270-9D35-681F2B0AA11C}" presName="composite" presStyleCnt="0"/>
      <dgm:spPr/>
    </dgm:pt>
    <dgm:pt modelId="{DD10675B-7D49-461F-8589-8C823507FB26}" type="pres">
      <dgm:prSet presAssocID="{DFA4A561-40D1-4270-9D35-681F2B0AA11C}" presName="ParentText" presStyleLbl="node1" presStyleIdx="2" presStyleCnt="3">
        <dgm:presLayoutVars>
          <dgm:chMax val="1"/>
          <dgm:chPref val="1"/>
          <dgm:bulletEnabled val="1"/>
        </dgm:presLayoutVars>
      </dgm:prSet>
      <dgm:spPr/>
      <dgm:t>
        <a:bodyPr/>
        <a:lstStyle/>
        <a:p>
          <a:endParaRPr lang="en-US"/>
        </a:p>
      </dgm:t>
    </dgm:pt>
    <dgm:pt modelId="{0A2F15F7-6B30-4137-8C97-7C70A75BE0FC}" type="pres">
      <dgm:prSet presAssocID="{DFA4A561-40D1-4270-9D35-681F2B0AA11C}" presName="FinalChildText" presStyleLbl="revTx" presStyleIdx="2" presStyleCnt="3">
        <dgm:presLayoutVars>
          <dgm:chMax val="0"/>
          <dgm:chPref val="0"/>
          <dgm:bulletEnabled val="1"/>
        </dgm:presLayoutVars>
      </dgm:prSet>
      <dgm:spPr/>
      <dgm:t>
        <a:bodyPr/>
        <a:lstStyle/>
        <a:p>
          <a:endParaRPr lang="en-US"/>
        </a:p>
      </dgm:t>
    </dgm:pt>
  </dgm:ptLst>
  <dgm:cxnLst>
    <dgm:cxn modelId="{A990CE9D-9069-4E93-867B-11CFCE15D476}" type="presOf" srcId="{DFA4A561-40D1-4270-9D35-681F2B0AA11C}" destId="{DD10675B-7D49-461F-8589-8C823507FB26}" srcOrd="0" destOrd="0" presId="urn:microsoft.com/office/officeart/2005/8/layout/StepDownProcess#1"/>
    <dgm:cxn modelId="{8C87E7BE-F74C-4D29-9E54-7FF72DCE7207}" srcId="{DFA4A561-40D1-4270-9D35-681F2B0AA11C}" destId="{414616E3-D225-428E-AE29-15FCF39BF44A}" srcOrd="0" destOrd="0" parTransId="{2626B539-AC46-482D-8F68-89DD90DA22CA}" sibTransId="{7FFB7181-74A3-4DEC-B2B5-659DD7949799}"/>
    <dgm:cxn modelId="{67B1203E-9BF9-4400-9D1A-D71532C04931}" srcId="{11CFF45D-16CD-4B12-B2C2-1FE942CA9B7B}" destId="{DFA4A561-40D1-4270-9D35-681F2B0AA11C}" srcOrd="2" destOrd="0" parTransId="{EA99A317-0714-4DE9-9646-DC884740D992}" sibTransId="{2E1DCCFD-E26F-43BF-9E11-68C0D7071A10}"/>
    <dgm:cxn modelId="{64B4A77F-DC4E-46DB-B90D-E7D979A37F39}" type="presOf" srcId="{4FD2CDC8-4232-4534-A877-29FF99A5B37E}" destId="{C2F27304-FFA2-4600-B1FD-F3603D2F561C}" srcOrd="0" destOrd="0" presId="urn:microsoft.com/office/officeart/2005/8/layout/StepDownProcess#1"/>
    <dgm:cxn modelId="{7C7E5013-606B-4C36-91BB-2BF6E5CA3E65}" srcId="{11CFF45D-16CD-4B12-B2C2-1FE942CA9B7B}" destId="{4FD2CDC8-4232-4534-A877-29FF99A5B37E}" srcOrd="1" destOrd="0" parTransId="{033B6AF3-2E7B-47FE-91CE-0FF3C6E5D646}" sibTransId="{D9A03FB9-44F0-41DC-BAED-F2021A61DBC2}"/>
    <dgm:cxn modelId="{B248302D-0118-4991-997C-DBD04EFCAA52}" type="presOf" srcId="{414616E3-D225-428E-AE29-15FCF39BF44A}" destId="{0A2F15F7-6B30-4137-8C97-7C70A75BE0FC}" srcOrd="0" destOrd="0" presId="urn:microsoft.com/office/officeart/2005/8/layout/StepDownProcess#1"/>
    <dgm:cxn modelId="{3F334876-A169-4DE4-B288-EF5A4899DD71}" type="presOf" srcId="{81AFE1FD-FE48-4BA1-9AB2-2A11979782A9}" destId="{635760E0-BB5F-4EA3-B4B2-13BD0C326DD1}" srcOrd="0" destOrd="0" presId="urn:microsoft.com/office/officeart/2005/8/layout/StepDownProcess#1"/>
    <dgm:cxn modelId="{5BA55FF3-BE2A-43A0-A831-844242C9EF11}" srcId="{11CFF45D-16CD-4B12-B2C2-1FE942CA9B7B}" destId="{2500FCF7-6B55-4710-BEB7-20C3EC7326F7}" srcOrd="0" destOrd="0" parTransId="{0A6174F1-2AD6-4325-9481-042F21DFCC26}" sibTransId="{3541960D-BC59-4610-8088-840819F41D88}"/>
    <dgm:cxn modelId="{C0903CA2-95D2-4B88-87FB-8A9A87C74DC5}" type="presOf" srcId="{11CFF45D-16CD-4B12-B2C2-1FE942CA9B7B}" destId="{F26BF1D9-FCE9-4FA2-87C4-2CE832B8A860}" srcOrd="0" destOrd="0" presId="urn:microsoft.com/office/officeart/2005/8/layout/StepDownProcess#1"/>
    <dgm:cxn modelId="{3614F5BF-A788-465A-BF9F-4ACA0180462A}" type="presOf" srcId="{2500FCF7-6B55-4710-BEB7-20C3EC7326F7}" destId="{16A193A0-E9E2-46C6-B259-05D89015A9EA}" srcOrd="0" destOrd="0" presId="urn:microsoft.com/office/officeart/2005/8/layout/StepDownProcess#1"/>
    <dgm:cxn modelId="{8A50ECB0-3C83-4570-BC91-76D97977BE7E}" srcId="{2500FCF7-6B55-4710-BEB7-20C3EC7326F7}" destId="{81AFE1FD-FE48-4BA1-9AB2-2A11979782A9}" srcOrd="0" destOrd="0" parTransId="{59F25E2B-0968-4D44-9BD2-4864C2482AB3}" sibTransId="{EC11006B-3277-4364-89EB-B3B09EB39A4F}"/>
    <dgm:cxn modelId="{E3F87A76-534D-4167-972B-5EA87D3DE42C}" type="presOf" srcId="{27885ADC-8DEA-4B05-8560-4D8657E9E10C}" destId="{D4311EAD-CF6F-42BF-8A45-BF224F4C86AB}" srcOrd="0" destOrd="0" presId="urn:microsoft.com/office/officeart/2005/8/layout/StepDownProcess#1"/>
    <dgm:cxn modelId="{A09A7BB1-0C3F-4B28-85DB-A52670044673}" srcId="{4FD2CDC8-4232-4534-A877-29FF99A5B37E}" destId="{27885ADC-8DEA-4B05-8560-4D8657E9E10C}" srcOrd="0" destOrd="0" parTransId="{11143B62-085C-473F-A607-B4A03FA1803E}" sibTransId="{BAB1A289-484F-460A-88B9-77D47923351A}"/>
    <dgm:cxn modelId="{B96EA435-AA4D-4DF5-B192-382C2E04B78B}" type="presParOf" srcId="{F26BF1D9-FCE9-4FA2-87C4-2CE832B8A860}" destId="{B3F6E632-3413-4A10-8F3B-B0A386DFEC13}" srcOrd="0" destOrd="0" presId="urn:microsoft.com/office/officeart/2005/8/layout/StepDownProcess#1"/>
    <dgm:cxn modelId="{34D831BA-542A-449F-9A2B-2CC23B3AA4ED}" type="presParOf" srcId="{B3F6E632-3413-4A10-8F3B-B0A386DFEC13}" destId="{202B8243-5612-48F9-809D-B2109900F947}" srcOrd="0" destOrd="0" presId="urn:microsoft.com/office/officeart/2005/8/layout/StepDownProcess#1"/>
    <dgm:cxn modelId="{E95B88BD-021C-495C-BAE3-0F01C111A6B5}" type="presParOf" srcId="{B3F6E632-3413-4A10-8F3B-B0A386DFEC13}" destId="{16A193A0-E9E2-46C6-B259-05D89015A9EA}" srcOrd="1" destOrd="0" presId="urn:microsoft.com/office/officeart/2005/8/layout/StepDownProcess#1"/>
    <dgm:cxn modelId="{29983688-DE30-4AC6-82E1-D6F487312DE0}" type="presParOf" srcId="{B3F6E632-3413-4A10-8F3B-B0A386DFEC13}" destId="{635760E0-BB5F-4EA3-B4B2-13BD0C326DD1}" srcOrd="2" destOrd="0" presId="urn:microsoft.com/office/officeart/2005/8/layout/StepDownProcess#1"/>
    <dgm:cxn modelId="{EA0F73F9-345A-40C4-95B1-1FACD16EFEA9}" type="presParOf" srcId="{F26BF1D9-FCE9-4FA2-87C4-2CE832B8A860}" destId="{9D8A8227-7636-4E9A-A9DB-04363524DA3D}" srcOrd="1" destOrd="0" presId="urn:microsoft.com/office/officeart/2005/8/layout/StepDownProcess#1"/>
    <dgm:cxn modelId="{5499A5AB-CCB3-47C4-90F6-191A916893B2}" type="presParOf" srcId="{F26BF1D9-FCE9-4FA2-87C4-2CE832B8A860}" destId="{07F5DE06-36E3-46CA-B255-7448C069DF03}" srcOrd="2" destOrd="0" presId="urn:microsoft.com/office/officeart/2005/8/layout/StepDownProcess#1"/>
    <dgm:cxn modelId="{6F42ECD1-9760-465B-B1F4-10AD33BC07B8}" type="presParOf" srcId="{07F5DE06-36E3-46CA-B255-7448C069DF03}" destId="{6DAA942A-C96F-4476-9C7B-1D67F9BDC6C9}" srcOrd="0" destOrd="0" presId="urn:microsoft.com/office/officeart/2005/8/layout/StepDownProcess#1"/>
    <dgm:cxn modelId="{6DC0EF64-8405-4729-AA2D-3061BAFA045D}" type="presParOf" srcId="{07F5DE06-36E3-46CA-B255-7448C069DF03}" destId="{C2F27304-FFA2-4600-B1FD-F3603D2F561C}" srcOrd="1" destOrd="0" presId="urn:microsoft.com/office/officeart/2005/8/layout/StepDownProcess#1"/>
    <dgm:cxn modelId="{367857F5-4B4A-4C36-AFB2-EBCE4167A160}" type="presParOf" srcId="{07F5DE06-36E3-46CA-B255-7448C069DF03}" destId="{D4311EAD-CF6F-42BF-8A45-BF224F4C86AB}" srcOrd="2" destOrd="0" presId="urn:microsoft.com/office/officeart/2005/8/layout/StepDownProcess#1"/>
    <dgm:cxn modelId="{6171AC2A-3C6F-40FF-A212-754CC3C2C1EB}" type="presParOf" srcId="{F26BF1D9-FCE9-4FA2-87C4-2CE832B8A860}" destId="{DCDC85A8-12EB-4E96-8072-007D79E79484}" srcOrd="3" destOrd="0" presId="urn:microsoft.com/office/officeart/2005/8/layout/StepDownProcess#1"/>
    <dgm:cxn modelId="{784D73F0-B0FD-42D7-95FF-FA71F42883A5}" type="presParOf" srcId="{F26BF1D9-FCE9-4FA2-87C4-2CE832B8A860}" destId="{E052CBC6-1113-4FB3-8EB7-C51EE09F3203}" srcOrd="4" destOrd="0" presId="urn:microsoft.com/office/officeart/2005/8/layout/StepDownProcess#1"/>
    <dgm:cxn modelId="{D7350BBA-9751-434C-8084-EFD416B4EAE5}" type="presParOf" srcId="{E052CBC6-1113-4FB3-8EB7-C51EE09F3203}" destId="{DD10675B-7D49-461F-8589-8C823507FB26}" srcOrd="0" destOrd="0" presId="urn:microsoft.com/office/officeart/2005/8/layout/StepDownProcess#1"/>
    <dgm:cxn modelId="{19964671-8876-4E9D-8087-92FA1D49B7BA}" type="presParOf" srcId="{E052CBC6-1113-4FB3-8EB7-C51EE09F3203}" destId="{0A2F15F7-6B30-4137-8C97-7C70A75BE0FC}" srcOrd="1" destOrd="0" presId="urn:microsoft.com/office/officeart/2005/8/layout/StepDown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1A0F2D-073A-4F83-B0F1-96F57F41382A}" type="doc">
      <dgm:prSet loTypeId="urn:microsoft.com/office/officeart/2008/layout/RadialCluster#1" loCatId="relationship" qsTypeId="urn:microsoft.com/office/officeart/2005/8/quickstyle/3d4#1" qsCatId="3D" csTypeId="urn:microsoft.com/office/officeart/2005/8/colors/accent1_2#2" csCatId="accent1" phldr="1"/>
      <dgm:spPr/>
      <dgm:t>
        <a:bodyPr/>
        <a:lstStyle/>
        <a:p>
          <a:endParaRPr lang="en-US"/>
        </a:p>
      </dgm:t>
    </dgm:pt>
    <dgm:pt modelId="{B7208600-7F29-48E4-830E-BD51064B30EC}">
      <dgm:prSet phldrT="[Text]"/>
      <dgm:spPr/>
      <dgm:t>
        <a:bodyPr/>
        <a:lstStyle/>
        <a:p>
          <a:r>
            <a:rPr lang="en-US" dirty="0"/>
            <a:t>ATM</a:t>
          </a:r>
        </a:p>
        <a:p>
          <a:r>
            <a:rPr lang="en-US" dirty="0"/>
            <a:t>System</a:t>
          </a:r>
        </a:p>
      </dgm:t>
    </dgm:pt>
    <dgm:pt modelId="{588FB352-9B78-4B35-9EEF-33B06D35673D}" type="parTrans" cxnId="{46C7BEA4-0F50-4D92-A1D2-235E0484FA79}">
      <dgm:prSet/>
      <dgm:spPr/>
      <dgm:t>
        <a:bodyPr/>
        <a:lstStyle/>
        <a:p>
          <a:endParaRPr lang="en-US"/>
        </a:p>
      </dgm:t>
    </dgm:pt>
    <dgm:pt modelId="{CC8A908D-94BC-4940-9B4F-B4CDCED76B0E}" type="sibTrans" cxnId="{46C7BEA4-0F50-4D92-A1D2-235E0484FA79}">
      <dgm:prSet/>
      <dgm:spPr/>
      <dgm:t>
        <a:bodyPr/>
        <a:lstStyle/>
        <a:p>
          <a:endParaRPr lang="en-US"/>
        </a:p>
      </dgm:t>
    </dgm:pt>
    <dgm:pt modelId="{9E37CF78-D096-4163-8891-3C7F5EC16EA0}">
      <dgm:prSet phldrT="[Text]"/>
      <dgm:spPr/>
      <dgm:t>
        <a:bodyPr/>
        <a:lstStyle/>
        <a:p>
          <a:r>
            <a:rPr lang="en-US" dirty="0"/>
            <a:t>Deposit Money </a:t>
          </a:r>
        </a:p>
      </dgm:t>
    </dgm:pt>
    <dgm:pt modelId="{4363643D-0959-4EAB-A4C7-E87E21903E72}" type="parTrans" cxnId="{A0FFC37F-EB68-4C23-BD5A-408EBF9D86AA}">
      <dgm:prSet/>
      <dgm:spPr/>
      <dgm:t>
        <a:bodyPr/>
        <a:lstStyle/>
        <a:p>
          <a:endParaRPr lang="en-US"/>
        </a:p>
      </dgm:t>
    </dgm:pt>
    <dgm:pt modelId="{EBBEDE15-DE56-4DA7-A16E-29A22191283F}" type="sibTrans" cxnId="{A0FFC37F-EB68-4C23-BD5A-408EBF9D86AA}">
      <dgm:prSet/>
      <dgm:spPr/>
      <dgm:t>
        <a:bodyPr/>
        <a:lstStyle/>
        <a:p>
          <a:endParaRPr lang="en-US"/>
        </a:p>
      </dgm:t>
    </dgm:pt>
    <dgm:pt modelId="{3D7FF9B3-ACD4-43EA-B315-3E35D046DFBD}">
      <dgm:prSet phldrT="[Text]"/>
      <dgm:spPr/>
      <dgm:t>
        <a:bodyPr/>
        <a:lstStyle/>
        <a:p>
          <a:r>
            <a:rPr lang="en-US" dirty="0"/>
            <a:t>Withdraw Money</a:t>
          </a:r>
        </a:p>
      </dgm:t>
    </dgm:pt>
    <dgm:pt modelId="{C50C4071-E22F-41D1-978A-4C3C31DE630B}" type="parTrans" cxnId="{557FE3C1-F304-4D96-8184-C96EBC8A9F95}">
      <dgm:prSet/>
      <dgm:spPr/>
      <dgm:t>
        <a:bodyPr/>
        <a:lstStyle/>
        <a:p>
          <a:endParaRPr lang="en-US"/>
        </a:p>
      </dgm:t>
    </dgm:pt>
    <dgm:pt modelId="{ACDF0B6A-5856-4A89-BA59-E5BD02BAEB43}" type="sibTrans" cxnId="{557FE3C1-F304-4D96-8184-C96EBC8A9F95}">
      <dgm:prSet/>
      <dgm:spPr/>
      <dgm:t>
        <a:bodyPr/>
        <a:lstStyle/>
        <a:p>
          <a:endParaRPr lang="en-US"/>
        </a:p>
      </dgm:t>
    </dgm:pt>
    <dgm:pt modelId="{5B706DF0-15A9-44A7-B310-E054A64FB1C8}">
      <dgm:prSet phldrT="[Text]" phldr="0" custT="0"/>
      <dgm:spPr/>
      <dgm:t>
        <a:bodyPr vert="horz" wrap="square"/>
        <a:lstStyle/>
        <a:p>
          <a:pPr>
            <a:lnSpc>
              <a:spcPct val="100000"/>
            </a:lnSpc>
            <a:spcBef>
              <a:spcPct val="0"/>
            </a:spcBef>
            <a:spcAft>
              <a:spcPct val="35000"/>
            </a:spcAft>
          </a:pPr>
          <a:r>
            <a:rPr lang="en-US"/>
            <a:t>Change Your Pin</a:t>
          </a:r>
        </a:p>
      </dgm:t>
    </dgm:pt>
    <dgm:pt modelId="{BB717CC1-2362-4440-BCA6-E1B72E01434E}" type="parTrans" cxnId="{611F01DD-3FC7-4C26-9C8A-CD4D5B375961}">
      <dgm:prSet/>
      <dgm:spPr/>
      <dgm:t>
        <a:bodyPr/>
        <a:lstStyle/>
        <a:p>
          <a:endParaRPr lang="en-US"/>
        </a:p>
      </dgm:t>
    </dgm:pt>
    <dgm:pt modelId="{2B596ABC-37CC-4A08-9015-02EE5C93DEA5}" type="sibTrans" cxnId="{611F01DD-3FC7-4C26-9C8A-CD4D5B375961}">
      <dgm:prSet/>
      <dgm:spPr/>
      <dgm:t>
        <a:bodyPr/>
        <a:lstStyle/>
        <a:p>
          <a:endParaRPr lang="en-US"/>
        </a:p>
      </dgm:t>
    </dgm:pt>
    <dgm:pt modelId="{E6652F03-9E9A-4298-9604-2A5AB7B00FDB}">
      <dgm:prSet phldr="0" custT="0"/>
      <dgm:spPr/>
      <dgm:t>
        <a:bodyPr vert="horz" wrap="square"/>
        <a:lstStyle/>
        <a:p>
          <a:pPr>
            <a:lnSpc>
              <a:spcPct val="100000"/>
            </a:lnSpc>
            <a:spcBef>
              <a:spcPct val="0"/>
            </a:spcBef>
            <a:spcAft>
              <a:spcPct val="35000"/>
            </a:spcAft>
          </a:pPr>
          <a:r>
            <a:rPr lang="en-US" dirty="0"/>
            <a:t>Check </a:t>
          </a:r>
          <a:r>
            <a:rPr lang="en-US" dirty="0" smtClean="0"/>
            <a:t>Balance</a:t>
          </a:r>
          <a:endParaRPr lang="en-US" dirty="0"/>
        </a:p>
      </dgm:t>
    </dgm:pt>
    <dgm:pt modelId="{7E66A074-D121-4959-A5DA-20CAD09902DB}" type="parTrans" cxnId="{FB07B132-DCB9-457E-9578-DD039BF5D926}">
      <dgm:prSet/>
      <dgm:spPr/>
      <dgm:t>
        <a:bodyPr/>
        <a:lstStyle/>
        <a:p>
          <a:endParaRPr lang="en-US"/>
        </a:p>
      </dgm:t>
    </dgm:pt>
    <dgm:pt modelId="{BA431337-05F1-4775-8954-BBF1A4D4835C}" type="sibTrans" cxnId="{FB07B132-DCB9-457E-9578-DD039BF5D926}">
      <dgm:prSet/>
      <dgm:spPr/>
      <dgm:t>
        <a:bodyPr/>
        <a:lstStyle/>
        <a:p>
          <a:endParaRPr lang="en-US"/>
        </a:p>
      </dgm:t>
    </dgm:pt>
    <dgm:pt modelId="{D79D9493-1143-4B83-89D5-9DB359248954}" type="pres">
      <dgm:prSet presAssocID="{001A0F2D-073A-4F83-B0F1-96F57F41382A}" presName="Name0" presStyleCnt="0">
        <dgm:presLayoutVars>
          <dgm:chMax val="1"/>
          <dgm:chPref val="1"/>
          <dgm:dir/>
          <dgm:animOne val="branch"/>
          <dgm:animLvl val="lvl"/>
        </dgm:presLayoutVars>
      </dgm:prSet>
      <dgm:spPr/>
      <dgm:t>
        <a:bodyPr/>
        <a:lstStyle/>
        <a:p>
          <a:endParaRPr lang="en-US"/>
        </a:p>
      </dgm:t>
    </dgm:pt>
    <dgm:pt modelId="{DFE2B5C1-CED4-41A1-A6DE-D48A84F2B076}" type="pres">
      <dgm:prSet presAssocID="{B7208600-7F29-48E4-830E-BD51064B30EC}" presName="singleCycle" presStyleCnt="0"/>
      <dgm:spPr/>
    </dgm:pt>
    <dgm:pt modelId="{71968318-2500-49AE-B7FD-D6BF86B9B931}" type="pres">
      <dgm:prSet presAssocID="{B7208600-7F29-48E4-830E-BD51064B30EC}" presName="singleCenter" presStyleLbl="node1" presStyleIdx="0" presStyleCnt="5">
        <dgm:presLayoutVars>
          <dgm:chMax val="7"/>
          <dgm:chPref val="7"/>
        </dgm:presLayoutVars>
      </dgm:prSet>
      <dgm:spPr/>
      <dgm:t>
        <a:bodyPr/>
        <a:lstStyle/>
        <a:p>
          <a:endParaRPr lang="en-US"/>
        </a:p>
      </dgm:t>
    </dgm:pt>
    <dgm:pt modelId="{289ECBC0-4F39-4D20-8221-1C84C8A706E3}" type="pres">
      <dgm:prSet presAssocID="{4363643D-0959-4EAB-A4C7-E87E21903E72}" presName="Name56" presStyleLbl="parChTrans1D2" presStyleIdx="0" presStyleCnt="4"/>
      <dgm:spPr/>
      <dgm:t>
        <a:bodyPr/>
        <a:lstStyle/>
        <a:p>
          <a:endParaRPr lang="en-US"/>
        </a:p>
      </dgm:t>
    </dgm:pt>
    <dgm:pt modelId="{2AEF0E87-1182-4D5D-A1BB-7181D92995BF}" type="pres">
      <dgm:prSet presAssocID="{9E37CF78-D096-4163-8891-3C7F5EC16EA0}" presName="text0" presStyleLbl="node1" presStyleIdx="1" presStyleCnt="5">
        <dgm:presLayoutVars>
          <dgm:bulletEnabled val="1"/>
        </dgm:presLayoutVars>
      </dgm:prSet>
      <dgm:spPr/>
      <dgm:t>
        <a:bodyPr/>
        <a:lstStyle/>
        <a:p>
          <a:endParaRPr lang="en-US"/>
        </a:p>
      </dgm:t>
    </dgm:pt>
    <dgm:pt modelId="{C0B21AA1-F6D8-4DE8-85F5-7D12F3C9BC61}" type="pres">
      <dgm:prSet presAssocID="{C50C4071-E22F-41D1-978A-4C3C31DE630B}" presName="Name56" presStyleLbl="parChTrans1D2" presStyleIdx="1" presStyleCnt="4"/>
      <dgm:spPr/>
      <dgm:t>
        <a:bodyPr/>
        <a:lstStyle/>
        <a:p>
          <a:endParaRPr lang="en-US"/>
        </a:p>
      </dgm:t>
    </dgm:pt>
    <dgm:pt modelId="{C5FE98BD-A24A-457D-8490-11AD4E3E4EF7}" type="pres">
      <dgm:prSet presAssocID="{3D7FF9B3-ACD4-43EA-B315-3E35D046DFBD}" presName="text0" presStyleLbl="node1" presStyleIdx="2" presStyleCnt="5">
        <dgm:presLayoutVars>
          <dgm:bulletEnabled val="1"/>
        </dgm:presLayoutVars>
      </dgm:prSet>
      <dgm:spPr/>
      <dgm:t>
        <a:bodyPr/>
        <a:lstStyle/>
        <a:p>
          <a:endParaRPr lang="en-US"/>
        </a:p>
      </dgm:t>
    </dgm:pt>
    <dgm:pt modelId="{D8DB4F07-E572-4B2B-BD1C-117A012EC1EA}" type="pres">
      <dgm:prSet presAssocID="{BB717CC1-2362-4440-BCA6-E1B72E01434E}" presName="Name56" presStyleLbl="parChTrans1D2" presStyleIdx="2" presStyleCnt="4"/>
      <dgm:spPr/>
      <dgm:t>
        <a:bodyPr/>
        <a:lstStyle/>
        <a:p>
          <a:endParaRPr lang="en-US"/>
        </a:p>
      </dgm:t>
    </dgm:pt>
    <dgm:pt modelId="{09E1B85D-CF11-4631-A109-83DE068CE10B}" type="pres">
      <dgm:prSet presAssocID="{5B706DF0-15A9-44A7-B310-E054A64FB1C8}" presName="text0" presStyleLbl="node1" presStyleIdx="3" presStyleCnt="5">
        <dgm:presLayoutVars>
          <dgm:bulletEnabled val="1"/>
        </dgm:presLayoutVars>
      </dgm:prSet>
      <dgm:spPr/>
      <dgm:t>
        <a:bodyPr/>
        <a:lstStyle/>
        <a:p>
          <a:endParaRPr lang="en-US"/>
        </a:p>
      </dgm:t>
    </dgm:pt>
    <dgm:pt modelId="{468F0AA5-7570-43DB-9DA9-B536244F911D}" type="pres">
      <dgm:prSet presAssocID="{7E66A074-D121-4959-A5DA-20CAD09902DB}" presName="Name56" presStyleLbl="parChTrans1D2" presStyleIdx="3" presStyleCnt="4"/>
      <dgm:spPr/>
      <dgm:t>
        <a:bodyPr/>
        <a:lstStyle/>
        <a:p>
          <a:endParaRPr lang="en-US"/>
        </a:p>
      </dgm:t>
    </dgm:pt>
    <dgm:pt modelId="{0A78C831-54A5-4E41-BDFB-595C672CD6FA}" type="pres">
      <dgm:prSet presAssocID="{E6652F03-9E9A-4298-9604-2A5AB7B00FDB}" presName="text0" presStyleLbl="node1" presStyleIdx="4" presStyleCnt="5">
        <dgm:presLayoutVars>
          <dgm:bulletEnabled val="1"/>
        </dgm:presLayoutVars>
      </dgm:prSet>
      <dgm:spPr/>
      <dgm:t>
        <a:bodyPr/>
        <a:lstStyle/>
        <a:p>
          <a:endParaRPr lang="en-US"/>
        </a:p>
      </dgm:t>
    </dgm:pt>
  </dgm:ptLst>
  <dgm:cxnLst>
    <dgm:cxn modelId="{C63DB5CA-B708-4EAF-A980-9137A9FEC04A}" type="presOf" srcId="{BB717CC1-2362-4440-BCA6-E1B72E01434E}" destId="{D8DB4F07-E572-4B2B-BD1C-117A012EC1EA}" srcOrd="0" destOrd="0" presId="urn:microsoft.com/office/officeart/2008/layout/RadialCluster#1"/>
    <dgm:cxn modelId="{3EAA75E6-55B9-4081-B301-7C44B22ECD49}" type="presOf" srcId="{001A0F2D-073A-4F83-B0F1-96F57F41382A}" destId="{D79D9493-1143-4B83-89D5-9DB359248954}" srcOrd="0" destOrd="0" presId="urn:microsoft.com/office/officeart/2008/layout/RadialCluster#1"/>
    <dgm:cxn modelId="{CEFA32F0-7974-415B-A913-787C9AFC0878}" type="presOf" srcId="{3D7FF9B3-ACD4-43EA-B315-3E35D046DFBD}" destId="{C5FE98BD-A24A-457D-8490-11AD4E3E4EF7}" srcOrd="0" destOrd="0" presId="urn:microsoft.com/office/officeart/2008/layout/RadialCluster#1"/>
    <dgm:cxn modelId="{FB980203-9BD5-4C3D-80CC-269A5CFA131F}" type="presOf" srcId="{B7208600-7F29-48E4-830E-BD51064B30EC}" destId="{71968318-2500-49AE-B7FD-D6BF86B9B931}" srcOrd="0" destOrd="0" presId="urn:microsoft.com/office/officeart/2008/layout/RadialCluster#1"/>
    <dgm:cxn modelId="{CC4854C5-49B2-4A67-B011-4142275BE588}" type="presOf" srcId="{E6652F03-9E9A-4298-9604-2A5AB7B00FDB}" destId="{0A78C831-54A5-4E41-BDFB-595C672CD6FA}" srcOrd="0" destOrd="0" presId="urn:microsoft.com/office/officeart/2008/layout/RadialCluster#1"/>
    <dgm:cxn modelId="{363FB17A-3E5D-4701-934B-4183A18CB2F9}" type="presOf" srcId="{5B706DF0-15A9-44A7-B310-E054A64FB1C8}" destId="{09E1B85D-CF11-4631-A109-83DE068CE10B}" srcOrd="0" destOrd="0" presId="urn:microsoft.com/office/officeart/2008/layout/RadialCluster#1"/>
    <dgm:cxn modelId="{2FF1F9BB-5405-4323-A7D7-4697D51495EB}" type="presOf" srcId="{C50C4071-E22F-41D1-978A-4C3C31DE630B}" destId="{C0B21AA1-F6D8-4DE8-85F5-7D12F3C9BC61}" srcOrd="0" destOrd="0" presId="urn:microsoft.com/office/officeart/2008/layout/RadialCluster#1"/>
    <dgm:cxn modelId="{46C7BEA4-0F50-4D92-A1D2-235E0484FA79}" srcId="{001A0F2D-073A-4F83-B0F1-96F57F41382A}" destId="{B7208600-7F29-48E4-830E-BD51064B30EC}" srcOrd="0" destOrd="0" parTransId="{588FB352-9B78-4B35-9EEF-33B06D35673D}" sibTransId="{CC8A908D-94BC-4940-9B4F-B4CDCED76B0E}"/>
    <dgm:cxn modelId="{CAEE1C0C-11F9-43C6-B4B5-3A0E5B381F0D}" type="presOf" srcId="{7E66A074-D121-4959-A5DA-20CAD09902DB}" destId="{468F0AA5-7570-43DB-9DA9-B536244F911D}" srcOrd="0" destOrd="0" presId="urn:microsoft.com/office/officeart/2008/layout/RadialCluster#1"/>
    <dgm:cxn modelId="{74CE221E-0053-4A0F-A812-D1DAED35369C}" type="presOf" srcId="{9E37CF78-D096-4163-8891-3C7F5EC16EA0}" destId="{2AEF0E87-1182-4D5D-A1BB-7181D92995BF}" srcOrd="0" destOrd="0" presId="urn:microsoft.com/office/officeart/2008/layout/RadialCluster#1"/>
    <dgm:cxn modelId="{A0FFC37F-EB68-4C23-BD5A-408EBF9D86AA}" srcId="{B7208600-7F29-48E4-830E-BD51064B30EC}" destId="{9E37CF78-D096-4163-8891-3C7F5EC16EA0}" srcOrd="0" destOrd="0" parTransId="{4363643D-0959-4EAB-A4C7-E87E21903E72}" sibTransId="{EBBEDE15-DE56-4DA7-A16E-29A22191283F}"/>
    <dgm:cxn modelId="{FB07B132-DCB9-457E-9578-DD039BF5D926}" srcId="{B7208600-7F29-48E4-830E-BD51064B30EC}" destId="{E6652F03-9E9A-4298-9604-2A5AB7B00FDB}" srcOrd="3" destOrd="0" parTransId="{7E66A074-D121-4959-A5DA-20CAD09902DB}" sibTransId="{BA431337-05F1-4775-8954-BBF1A4D4835C}"/>
    <dgm:cxn modelId="{611F01DD-3FC7-4C26-9C8A-CD4D5B375961}" srcId="{B7208600-7F29-48E4-830E-BD51064B30EC}" destId="{5B706DF0-15A9-44A7-B310-E054A64FB1C8}" srcOrd="2" destOrd="0" parTransId="{BB717CC1-2362-4440-BCA6-E1B72E01434E}" sibTransId="{2B596ABC-37CC-4A08-9015-02EE5C93DEA5}"/>
    <dgm:cxn modelId="{557FE3C1-F304-4D96-8184-C96EBC8A9F95}" srcId="{B7208600-7F29-48E4-830E-BD51064B30EC}" destId="{3D7FF9B3-ACD4-43EA-B315-3E35D046DFBD}" srcOrd="1" destOrd="0" parTransId="{C50C4071-E22F-41D1-978A-4C3C31DE630B}" sibTransId="{ACDF0B6A-5856-4A89-BA59-E5BD02BAEB43}"/>
    <dgm:cxn modelId="{8E8C548D-63C9-4C74-899C-4AD2F4DF9AB4}" type="presOf" srcId="{4363643D-0959-4EAB-A4C7-E87E21903E72}" destId="{289ECBC0-4F39-4D20-8221-1C84C8A706E3}" srcOrd="0" destOrd="0" presId="urn:microsoft.com/office/officeart/2008/layout/RadialCluster#1"/>
    <dgm:cxn modelId="{80176E8B-ACD5-4726-832A-682C23D42651}" type="presParOf" srcId="{D79D9493-1143-4B83-89D5-9DB359248954}" destId="{DFE2B5C1-CED4-41A1-A6DE-D48A84F2B076}" srcOrd="0" destOrd="0" presId="urn:microsoft.com/office/officeart/2008/layout/RadialCluster#1"/>
    <dgm:cxn modelId="{340080B0-D60C-4870-86C5-75176FA439F6}" type="presParOf" srcId="{DFE2B5C1-CED4-41A1-A6DE-D48A84F2B076}" destId="{71968318-2500-49AE-B7FD-D6BF86B9B931}" srcOrd="0" destOrd="0" presId="urn:microsoft.com/office/officeart/2008/layout/RadialCluster#1"/>
    <dgm:cxn modelId="{0165455C-FF74-437F-B250-6DD6D7835A0D}" type="presParOf" srcId="{DFE2B5C1-CED4-41A1-A6DE-D48A84F2B076}" destId="{289ECBC0-4F39-4D20-8221-1C84C8A706E3}" srcOrd="1" destOrd="0" presId="urn:microsoft.com/office/officeart/2008/layout/RadialCluster#1"/>
    <dgm:cxn modelId="{34315629-BAB8-418E-8A8B-CC1AB32CE336}" type="presParOf" srcId="{DFE2B5C1-CED4-41A1-A6DE-D48A84F2B076}" destId="{2AEF0E87-1182-4D5D-A1BB-7181D92995BF}" srcOrd="2" destOrd="0" presId="urn:microsoft.com/office/officeart/2008/layout/RadialCluster#1"/>
    <dgm:cxn modelId="{54D5A4FF-1B9F-4465-BE91-5433BC1C207E}" type="presParOf" srcId="{DFE2B5C1-CED4-41A1-A6DE-D48A84F2B076}" destId="{C0B21AA1-F6D8-4DE8-85F5-7D12F3C9BC61}" srcOrd="3" destOrd="0" presId="urn:microsoft.com/office/officeart/2008/layout/RadialCluster#1"/>
    <dgm:cxn modelId="{00F96206-3632-4CE3-856D-F73167F98962}" type="presParOf" srcId="{DFE2B5C1-CED4-41A1-A6DE-D48A84F2B076}" destId="{C5FE98BD-A24A-457D-8490-11AD4E3E4EF7}" srcOrd="4" destOrd="0" presId="urn:microsoft.com/office/officeart/2008/layout/RadialCluster#1"/>
    <dgm:cxn modelId="{B08E22FF-B693-4CA4-9760-CE3FE22C54E5}" type="presParOf" srcId="{DFE2B5C1-CED4-41A1-A6DE-D48A84F2B076}" destId="{D8DB4F07-E572-4B2B-BD1C-117A012EC1EA}" srcOrd="5" destOrd="0" presId="urn:microsoft.com/office/officeart/2008/layout/RadialCluster#1"/>
    <dgm:cxn modelId="{D06F2FFD-361F-4C17-B6ED-569C21DBC7A0}" type="presParOf" srcId="{DFE2B5C1-CED4-41A1-A6DE-D48A84F2B076}" destId="{09E1B85D-CF11-4631-A109-83DE068CE10B}" srcOrd="6" destOrd="0" presId="urn:microsoft.com/office/officeart/2008/layout/RadialCluster#1"/>
    <dgm:cxn modelId="{15863DA3-A3D1-44B9-9769-52DB4E1B3455}" type="presParOf" srcId="{DFE2B5C1-CED4-41A1-A6DE-D48A84F2B076}" destId="{468F0AA5-7570-43DB-9DA9-B536244F911D}" srcOrd="7" destOrd="0" presId="urn:microsoft.com/office/officeart/2008/layout/RadialCluster#1"/>
    <dgm:cxn modelId="{45A3557E-EC7B-4FF4-869C-F5966FE6548D}" type="presParOf" srcId="{DFE2B5C1-CED4-41A1-A6DE-D48A84F2B076}" destId="{0A78C831-54A5-4E41-BDFB-595C672CD6FA}" srcOrd="8" destOrd="0" presId="urn:microsoft.com/office/officeart/2008/layout/RadialCluste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B8243-5612-48F9-809D-B2109900F947}">
      <dsp:nvSpPr>
        <dsp:cNvPr id="0" name=""/>
        <dsp:cNvSpPr/>
      </dsp:nvSpPr>
      <dsp:spPr>
        <a:xfrm rot="5400000">
          <a:off x="274536" y="1768340"/>
          <a:ext cx="1033427" cy="1176521"/>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A193A0-E9E2-46C6-B259-05D89015A9EA}">
      <dsp:nvSpPr>
        <dsp:cNvPr id="0" name=""/>
        <dsp:cNvSpPr/>
      </dsp:nvSpPr>
      <dsp:spPr>
        <a:xfrm>
          <a:off x="740" y="622765"/>
          <a:ext cx="1739684" cy="1217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Open window</a:t>
          </a:r>
        </a:p>
      </dsp:txBody>
      <dsp:txXfrm>
        <a:off x="60195" y="682220"/>
        <a:ext cx="1620774" cy="1098812"/>
      </dsp:txXfrm>
    </dsp:sp>
    <dsp:sp modelId="{635760E0-BB5F-4EA3-B4B2-13BD0C326DD1}">
      <dsp:nvSpPr>
        <dsp:cNvPr id="0" name=""/>
        <dsp:cNvSpPr/>
      </dsp:nvSpPr>
      <dsp:spPr>
        <a:xfrm>
          <a:off x="1740425" y="738902"/>
          <a:ext cx="1265280" cy="9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n-US" sz="1200" kern="1200"/>
        </a:p>
      </dsp:txBody>
      <dsp:txXfrm>
        <a:off x="1740425" y="738902"/>
        <a:ext cx="1265280" cy="984217"/>
      </dsp:txXfrm>
    </dsp:sp>
    <dsp:sp modelId="{6DAA942A-C96F-4476-9C7B-1D67F9BDC6C9}">
      <dsp:nvSpPr>
        <dsp:cNvPr id="0" name=""/>
        <dsp:cNvSpPr/>
      </dsp:nvSpPr>
      <dsp:spPr>
        <a:xfrm rot="5400000">
          <a:off x="1716919" y="3136245"/>
          <a:ext cx="1033427" cy="1176521"/>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F27304-FFA2-4600-B1FD-F3603D2F561C}">
      <dsp:nvSpPr>
        <dsp:cNvPr id="0" name=""/>
        <dsp:cNvSpPr/>
      </dsp:nvSpPr>
      <dsp:spPr>
        <a:xfrm>
          <a:off x="1443123" y="1990669"/>
          <a:ext cx="1739684" cy="1217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Create account.</a:t>
          </a:r>
        </a:p>
      </dsp:txBody>
      <dsp:txXfrm>
        <a:off x="1502578" y="2050124"/>
        <a:ext cx="1620774" cy="1098812"/>
      </dsp:txXfrm>
    </dsp:sp>
    <dsp:sp modelId="{D4311EAD-CF6F-42BF-8A45-BF224F4C86AB}">
      <dsp:nvSpPr>
        <dsp:cNvPr id="0" name=""/>
        <dsp:cNvSpPr/>
      </dsp:nvSpPr>
      <dsp:spPr>
        <a:xfrm>
          <a:off x="3182808" y="2106807"/>
          <a:ext cx="1265280" cy="9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n-US" sz="1200" kern="1200"/>
        </a:p>
      </dsp:txBody>
      <dsp:txXfrm>
        <a:off x="3182808" y="2106807"/>
        <a:ext cx="1265280" cy="984217"/>
      </dsp:txXfrm>
    </dsp:sp>
    <dsp:sp modelId="{DD10675B-7D49-461F-8589-8C823507FB26}">
      <dsp:nvSpPr>
        <dsp:cNvPr id="0" name=""/>
        <dsp:cNvSpPr/>
      </dsp:nvSpPr>
      <dsp:spPr>
        <a:xfrm>
          <a:off x="2885507" y="3358574"/>
          <a:ext cx="1739684" cy="1217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If account already exists, the login with username and pin.</a:t>
          </a:r>
        </a:p>
      </dsp:txBody>
      <dsp:txXfrm>
        <a:off x="2944962" y="3418029"/>
        <a:ext cx="1620774" cy="1098812"/>
      </dsp:txXfrm>
    </dsp:sp>
    <dsp:sp modelId="{0A2F15F7-6B30-4137-8C97-7C70A75BE0FC}">
      <dsp:nvSpPr>
        <dsp:cNvPr id="0" name=""/>
        <dsp:cNvSpPr/>
      </dsp:nvSpPr>
      <dsp:spPr>
        <a:xfrm>
          <a:off x="4625191" y="3474711"/>
          <a:ext cx="1265280" cy="9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a:lnSpc>
              <a:spcPct val="90000"/>
            </a:lnSpc>
            <a:spcBef>
              <a:spcPct val="0"/>
            </a:spcBef>
            <a:spcAft>
              <a:spcPct val="15000"/>
            </a:spcAft>
            <a:buChar char="••"/>
          </a:pPr>
          <a:endParaRPr lang="en-US" sz="2700" kern="1200"/>
        </a:p>
      </dsp:txBody>
      <dsp:txXfrm>
        <a:off x="4625191" y="3474711"/>
        <a:ext cx="1265280" cy="984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68318-2500-49AE-B7FD-D6BF86B9B931}">
      <dsp:nvSpPr>
        <dsp:cNvPr id="0" name=""/>
        <dsp:cNvSpPr/>
      </dsp:nvSpPr>
      <dsp:spPr>
        <a:xfrm>
          <a:off x="2165747" y="1819671"/>
          <a:ext cx="1559718" cy="155971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kern="1200" dirty="0"/>
            <a:t>ATM</a:t>
          </a:r>
        </a:p>
        <a:p>
          <a:pPr lvl="0" algn="ctr" defTabSz="1511300">
            <a:lnSpc>
              <a:spcPct val="90000"/>
            </a:lnSpc>
            <a:spcBef>
              <a:spcPct val="0"/>
            </a:spcBef>
            <a:spcAft>
              <a:spcPct val="35000"/>
            </a:spcAft>
          </a:pPr>
          <a:r>
            <a:rPr lang="en-US" sz="3400" kern="1200" dirty="0"/>
            <a:t>System</a:t>
          </a:r>
        </a:p>
      </dsp:txBody>
      <dsp:txXfrm>
        <a:off x="2241886" y="1895810"/>
        <a:ext cx="1407440" cy="1407440"/>
      </dsp:txXfrm>
    </dsp:sp>
    <dsp:sp modelId="{289ECBC0-4F39-4D20-8221-1C84C8A706E3}">
      <dsp:nvSpPr>
        <dsp:cNvPr id="0" name=""/>
        <dsp:cNvSpPr/>
      </dsp:nvSpPr>
      <dsp:spPr>
        <a:xfrm rot="16200000">
          <a:off x="2558499" y="1432564"/>
          <a:ext cx="774213" cy="0"/>
        </a:xfrm>
        <a:custGeom>
          <a:avLst/>
          <a:gdLst/>
          <a:ahLst/>
          <a:cxnLst/>
          <a:rect l="0" t="0" r="0" b="0"/>
          <a:pathLst>
            <a:path>
              <a:moveTo>
                <a:pt x="0" y="0"/>
              </a:moveTo>
              <a:lnTo>
                <a:pt x="774213" y="0"/>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AEF0E87-1182-4D5D-A1BB-7181D92995BF}">
      <dsp:nvSpPr>
        <dsp:cNvPr id="0" name=""/>
        <dsp:cNvSpPr/>
      </dsp:nvSpPr>
      <dsp:spPr>
        <a:xfrm>
          <a:off x="2423100" y="446"/>
          <a:ext cx="1045011" cy="1045011"/>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Deposit Money </a:t>
          </a:r>
        </a:p>
      </dsp:txBody>
      <dsp:txXfrm>
        <a:off x="2474113" y="51459"/>
        <a:ext cx="942985" cy="942985"/>
      </dsp:txXfrm>
    </dsp:sp>
    <dsp:sp modelId="{C0B21AA1-F6D8-4DE8-85F5-7D12F3C9BC61}">
      <dsp:nvSpPr>
        <dsp:cNvPr id="0" name=""/>
        <dsp:cNvSpPr/>
      </dsp:nvSpPr>
      <dsp:spPr>
        <a:xfrm>
          <a:off x="3725465" y="2599531"/>
          <a:ext cx="774213" cy="0"/>
        </a:xfrm>
        <a:custGeom>
          <a:avLst/>
          <a:gdLst/>
          <a:ahLst/>
          <a:cxnLst/>
          <a:rect l="0" t="0" r="0" b="0"/>
          <a:pathLst>
            <a:path>
              <a:moveTo>
                <a:pt x="0" y="0"/>
              </a:moveTo>
              <a:lnTo>
                <a:pt x="774213" y="0"/>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5FE98BD-A24A-457D-8490-11AD4E3E4EF7}">
      <dsp:nvSpPr>
        <dsp:cNvPr id="0" name=""/>
        <dsp:cNvSpPr/>
      </dsp:nvSpPr>
      <dsp:spPr>
        <a:xfrm>
          <a:off x="4499679" y="2077025"/>
          <a:ext cx="1045011" cy="1045011"/>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a:t>Withdraw Money</a:t>
          </a:r>
        </a:p>
      </dsp:txBody>
      <dsp:txXfrm>
        <a:off x="4550692" y="2128038"/>
        <a:ext cx="942985" cy="942985"/>
      </dsp:txXfrm>
    </dsp:sp>
    <dsp:sp modelId="{D8DB4F07-E572-4B2B-BD1C-117A012EC1EA}">
      <dsp:nvSpPr>
        <dsp:cNvPr id="0" name=""/>
        <dsp:cNvSpPr/>
      </dsp:nvSpPr>
      <dsp:spPr>
        <a:xfrm rot="5400000">
          <a:off x="2558499" y="3766497"/>
          <a:ext cx="774213" cy="0"/>
        </a:xfrm>
        <a:custGeom>
          <a:avLst/>
          <a:gdLst/>
          <a:ahLst/>
          <a:cxnLst/>
          <a:rect l="0" t="0" r="0" b="0"/>
          <a:pathLst>
            <a:path>
              <a:moveTo>
                <a:pt x="0" y="0"/>
              </a:moveTo>
              <a:lnTo>
                <a:pt x="774213" y="0"/>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9E1B85D-CF11-4631-A109-83DE068CE10B}">
      <dsp:nvSpPr>
        <dsp:cNvPr id="0" name=""/>
        <dsp:cNvSpPr/>
      </dsp:nvSpPr>
      <dsp:spPr>
        <a:xfrm>
          <a:off x="2423100" y="4153603"/>
          <a:ext cx="1045011" cy="1045011"/>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100000"/>
            </a:lnSpc>
            <a:spcBef>
              <a:spcPct val="0"/>
            </a:spcBef>
            <a:spcAft>
              <a:spcPct val="35000"/>
            </a:spcAft>
          </a:pPr>
          <a:r>
            <a:rPr lang="en-US" sz="2000" kern="1200"/>
            <a:t>Change Your Pin</a:t>
          </a:r>
        </a:p>
      </dsp:txBody>
      <dsp:txXfrm>
        <a:off x="2474113" y="4204616"/>
        <a:ext cx="942985" cy="942985"/>
      </dsp:txXfrm>
    </dsp:sp>
    <dsp:sp modelId="{468F0AA5-7570-43DB-9DA9-B536244F911D}">
      <dsp:nvSpPr>
        <dsp:cNvPr id="0" name=""/>
        <dsp:cNvSpPr/>
      </dsp:nvSpPr>
      <dsp:spPr>
        <a:xfrm rot="10800000">
          <a:off x="1391533" y="2599531"/>
          <a:ext cx="774213" cy="0"/>
        </a:xfrm>
        <a:custGeom>
          <a:avLst/>
          <a:gdLst/>
          <a:ahLst/>
          <a:cxnLst/>
          <a:rect l="0" t="0" r="0" b="0"/>
          <a:pathLst>
            <a:path>
              <a:moveTo>
                <a:pt x="0" y="0"/>
              </a:moveTo>
              <a:lnTo>
                <a:pt x="774213" y="0"/>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A78C831-54A5-4E41-BDFB-595C672CD6FA}">
      <dsp:nvSpPr>
        <dsp:cNvPr id="0" name=""/>
        <dsp:cNvSpPr/>
      </dsp:nvSpPr>
      <dsp:spPr>
        <a:xfrm>
          <a:off x="346522" y="2077025"/>
          <a:ext cx="1045011" cy="1045011"/>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100000"/>
            </a:lnSpc>
            <a:spcBef>
              <a:spcPct val="0"/>
            </a:spcBef>
            <a:spcAft>
              <a:spcPct val="35000"/>
            </a:spcAft>
          </a:pPr>
          <a:r>
            <a:rPr lang="en-US" sz="2000" kern="1200" dirty="0"/>
            <a:t>Check </a:t>
          </a:r>
          <a:r>
            <a:rPr lang="en-US" sz="2000" kern="1200" dirty="0" smtClean="0"/>
            <a:t>Balance</a:t>
          </a:r>
          <a:endParaRPr lang="en-US" sz="2000" kern="1200" dirty="0"/>
        </a:p>
      </dsp:txBody>
      <dsp:txXfrm>
        <a:off x="397535" y="2128038"/>
        <a:ext cx="942985" cy="94298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rSet qsTypeId="urn:microsoft.com/office/officeart/2005/8/quickstyle/simple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8A2467-5C86-4974-BC2C-C3411AE6D539}" type="datetimeFigureOut">
              <a:rPr lang="en-US" smtClean="0"/>
              <a:t>2/18/2021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0E5D167-0D9A-422E-AB5D-45176F7577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8A2467-5C86-4974-BC2C-C3411AE6D539}"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8A2467-5C86-4974-BC2C-C3411AE6D539}"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A2467-5C86-4974-BC2C-C3411AE6D539}"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A2467-5C86-4974-BC2C-C3411AE6D539}"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A2467-5C86-4974-BC2C-C3411AE6D539}"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A2467-5C86-4974-BC2C-C3411AE6D539}"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A2467-5C86-4974-BC2C-C3411AE6D539}"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A2467-5C86-4974-BC2C-C3411AE6D539}"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A2467-5C86-4974-BC2C-C3411AE6D539}"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8A2467-5C86-4974-BC2C-C3411AE6D539}" type="datetimeFigureOut">
              <a:rPr lang="en-US" smtClean="0"/>
              <a:t>2/18/2021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E5D167-0D9A-422E-AB5D-45176F7577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ATM PROJECT</a:t>
            </a:r>
          </a:p>
        </p:txBody>
      </p:sp>
      <p:sp>
        <p:nvSpPr>
          <p:cNvPr id="3" name="Subtitle 2"/>
          <p:cNvSpPr>
            <a:spLocks noGrp="1"/>
          </p:cNvSpPr>
          <p:nvPr>
            <p:ph type="subTitle" idx="1"/>
          </p:nvPr>
        </p:nvSpPr>
        <p:spPr/>
        <p:txBody>
          <a:bodyPr/>
          <a:lstStyle/>
          <a:p>
            <a:r>
              <a:rPr lang="en-US" dirty="0"/>
              <a:t>PRESENTATION BY :-</a:t>
            </a:r>
          </a:p>
          <a:p>
            <a:r>
              <a:rPr lang="en-US" dirty="0"/>
              <a:t>SHAKTI PRASAD MOHANTY – XI-A</a:t>
            </a:r>
          </a:p>
          <a:p>
            <a:r>
              <a:rPr lang="en-US" dirty="0"/>
              <a:t>SOHAM MAITY – XI-A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Level 0</a:t>
            </a:r>
          </a:p>
        </p:txBody>
      </p:sp>
      <p:graphicFrame>
        <p:nvGraphicFramePr>
          <p:cNvPr id="6" name="Content Placeholder 5"/>
          <p:cNvGraphicFramePr>
            <a:graphicFrameLocks noGrp="1"/>
          </p:cNvGraphicFramePr>
          <p:nvPr>
            <p:ph idx="1"/>
          </p:nvPr>
        </p:nvGraphicFramePr>
        <p:xfrm>
          <a:off x="5156200" y="592138"/>
          <a:ext cx="5891213" cy="519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half" idx="2"/>
          </p:nvPr>
        </p:nvSpPr>
        <p:spPr/>
        <p:txBody>
          <a:bodyPr>
            <a:normAutofit/>
          </a:bodyPr>
          <a:lstStyle/>
          <a:p>
            <a:r>
              <a:rPr lang="en-US" sz="2000" dirty="0"/>
              <a:t>This is where you login with your pin.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98776363"/>
              </p:ext>
            </p:extLst>
          </p:nvPr>
        </p:nvGraphicFramePr>
        <p:xfrm>
          <a:off x="5156200" y="592138"/>
          <a:ext cx="5891213" cy="519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lstStyle/>
          <a:p>
            <a:r>
              <a:rPr lang="en-US" sz="2000" dirty="0"/>
              <a:t>Main working DFD of the whole ATM system.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 OF THE PROJECT</a:t>
            </a:r>
          </a:p>
        </p:txBody>
      </p:sp>
      <p:sp>
        <p:nvSpPr>
          <p:cNvPr id="6" name="Content Placeholder 5"/>
          <p:cNvSpPr>
            <a:spLocks noGrp="1"/>
          </p:cNvSpPr>
          <p:nvPr>
            <p:ph idx="1"/>
          </p:nvPr>
        </p:nvSpPr>
        <p:spPr/>
        <p:txBody>
          <a:bodyPr/>
          <a:lstStyle/>
          <a:p>
            <a:r>
              <a:rPr lang="en-US" dirty="0"/>
              <a:t>This project can be used to simulate the basic working of a real life ATM.</a:t>
            </a:r>
          </a:p>
          <a:p>
            <a:r>
              <a:rPr lang="en-US" dirty="0"/>
              <a:t>It contains main features namely Deposit Money, Withdraw Money, Check Your Balance, which can be accessed by logging in with your pin.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OF THE PROJECT</a:t>
            </a:r>
          </a:p>
        </p:txBody>
      </p:sp>
      <p:sp>
        <p:nvSpPr>
          <p:cNvPr id="3" name="Content Placeholder 2"/>
          <p:cNvSpPr>
            <a:spLocks noGrp="1"/>
          </p:cNvSpPr>
          <p:nvPr>
            <p:ph idx="1"/>
          </p:nvPr>
        </p:nvSpPr>
        <p:spPr/>
        <p:txBody>
          <a:bodyPr/>
          <a:lstStyle/>
          <a:p>
            <a:r>
              <a:rPr lang="en-US" dirty="0"/>
              <a:t>It can be used as a base for creating a real-life ATM software.</a:t>
            </a:r>
          </a:p>
          <a:p>
            <a:r>
              <a:rPr lang="en-US" dirty="0"/>
              <a:t>This project can be used for gaining the knowledge of using an ATM, rather than using the real one and damaging your account propaganda</a:t>
            </a:r>
            <a:r>
              <a:rPr lang="en-US" dirty="0" smtClean="0"/>
              <a:t>.</a:t>
            </a:r>
          </a:p>
          <a:p>
            <a:r>
              <a:rPr lang="en-US" dirty="0"/>
              <a:t>A </a:t>
            </a:r>
            <a:r>
              <a:rPr lang="en-US" b="1" dirty="0"/>
              <a:t>ATM</a:t>
            </a:r>
            <a:r>
              <a:rPr lang="en-US" dirty="0"/>
              <a:t> Software In </a:t>
            </a:r>
            <a:r>
              <a:rPr lang="en-US" b="1" dirty="0"/>
              <a:t>Python</a:t>
            </a:r>
            <a:r>
              <a:rPr lang="en-US" dirty="0"/>
              <a:t> is a simple console </a:t>
            </a:r>
            <a:r>
              <a:rPr lang="en-US" b="1" dirty="0"/>
              <a:t>based ATM</a:t>
            </a:r>
            <a:r>
              <a:rPr lang="en-US" dirty="0"/>
              <a:t> simulator provides the simple account balance management of a respective account. It contains all the essential features. There is no database connection or neither any external text or other files used in this mini project to save user's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68" y="2212186"/>
            <a:ext cx="9905998" cy="147857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10056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the project…..</a:t>
            </a:r>
          </a:p>
        </p:txBody>
      </p:sp>
      <p:sp>
        <p:nvSpPr>
          <p:cNvPr id="5" name="Content Placeholder 4"/>
          <p:cNvSpPr>
            <a:spLocks noGrp="1"/>
          </p:cNvSpPr>
          <p:nvPr>
            <p:ph idx="1"/>
          </p:nvPr>
        </p:nvSpPr>
        <p:spPr/>
        <p:txBody>
          <a:bodyPr/>
          <a:lstStyle/>
          <a:p>
            <a:r>
              <a:rPr lang="en-US" dirty="0"/>
              <a:t>This project shows as to how an ATM(Automated Teller Machine) works in real life.</a:t>
            </a:r>
          </a:p>
          <a:p>
            <a:r>
              <a:rPr lang="en-US" dirty="0"/>
              <a:t>This project is made fully through Python programming language.</a:t>
            </a:r>
          </a:p>
          <a:p>
            <a:r>
              <a:rPr lang="en-US" dirty="0"/>
              <a:t>It holds numerous activities like withdrawing money, depositing money, checking your available balance, creating a new account and some other features that a real life ATM does.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160" y="274321"/>
            <a:ext cx="10215154" cy="6793655"/>
          </a:xfrm>
          <a:prstGeom prst="rect">
            <a:avLst/>
          </a:prstGeom>
        </p:spPr>
        <p:txBody>
          <a:bodyPr wrap="square">
            <a:spAutoFit/>
          </a:bodyPr>
          <a:lstStyle/>
          <a:p>
            <a:r>
              <a:rPr lang="en-IN" sz="2200" dirty="0">
                <a:ea typeface="Times New Roman" panose="02020603050405020304" pitchFamily="18" charset="0"/>
              </a:rPr>
              <a:t>ATM Simulator project is written in Python. The project file contains a python script </a:t>
            </a:r>
            <a:r>
              <a:rPr lang="en-IN" sz="2200" dirty="0" smtClean="0">
                <a:ea typeface="Times New Roman" panose="02020603050405020304" pitchFamily="18" charset="0"/>
              </a:rPr>
              <a:t>(FINAL_atmprojectcode.py</a:t>
            </a:r>
            <a:r>
              <a:rPr lang="en-IN" sz="2200" dirty="0">
                <a:ea typeface="Times New Roman" panose="02020603050405020304" pitchFamily="18" charset="0"/>
              </a:rPr>
              <a:t>). This is a simple console based system which is very easy to use. Talking about the system, it contains various </a:t>
            </a:r>
            <a:r>
              <a:rPr lang="en-IN" sz="2200" dirty="0" smtClean="0">
                <a:ea typeface="Times New Roman" panose="02020603050405020304" pitchFamily="18" charset="0"/>
              </a:rPr>
              <a:t>options </a:t>
            </a:r>
            <a:r>
              <a:rPr lang="en-IN" sz="2200" dirty="0">
                <a:ea typeface="Times New Roman" panose="02020603050405020304" pitchFamily="18" charset="0"/>
              </a:rPr>
              <a:t>which include </a:t>
            </a:r>
            <a:r>
              <a:rPr lang="en-IN" sz="2200" dirty="0" smtClean="0">
                <a:ea typeface="Times New Roman" panose="02020603050405020304" pitchFamily="18" charset="0"/>
              </a:rPr>
              <a:t>Create Account, Depositing amount, Withdrawing money, PIN change and View balance. </a:t>
            </a:r>
            <a:r>
              <a:rPr lang="en-IN" sz="2200" dirty="0">
                <a:ea typeface="Times New Roman" panose="02020603050405020304" pitchFamily="18" charset="0"/>
              </a:rPr>
              <a:t>Here, at first the user has to enter </a:t>
            </a:r>
            <a:r>
              <a:rPr lang="en-IN" sz="2200" dirty="0" smtClean="0">
                <a:ea typeface="Times New Roman" panose="02020603050405020304" pitchFamily="18" charset="0"/>
              </a:rPr>
              <a:t>an </a:t>
            </a:r>
            <a:r>
              <a:rPr lang="en-IN" sz="2200" dirty="0">
                <a:ea typeface="Times New Roman" panose="02020603050405020304" pitchFamily="18" charset="0"/>
              </a:rPr>
              <a:t>username, </a:t>
            </a:r>
            <a:r>
              <a:rPr lang="en-IN" sz="2200" dirty="0" smtClean="0">
                <a:ea typeface="Times New Roman" panose="02020603050405020304" pitchFamily="18" charset="0"/>
              </a:rPr>
              <a:t>PIN and based on these; system will provide an fully personal &amp; unique ID. </a:t>
            </a:r>
            <a:r>
              <a:rPr lang="en-IN" sz="2200" dirty="0">
                <a:ea typeface="Times New Roman" panose="02020603050405020304" pitchFamily="18" charset="0"/>
              </a:rPr>
              <a:t>T</a:t>
            </a:r>
            <a:r>
              <a:rPr lang="en-IN" sz="2200" dirty="0" smtClean="0">
                <a:ea typeface="Times New Roman" panose="02020603050405020304" pitchFamily="18" charset="0"/>
              </a:rPr>
              <a:t>hen system will proceed toward the next procedure </a:t>
            </a:r>
            <a:r>
              <a:rPr lang="en-IN" sz="2200" dirty="0">
                <a:ea typeface="Times New Roman" panose="02020603050405020304" pitchFamily="18" charset="0"/>
              </a:rPr>
              <a:t>i.e asking </a:t>
            </a:r>
            <a:r>
              <a:rPr lang="en-IN" sz="2200" dirty="0" smtClean="0">
                <a:ea typeface="Times New Roman" panose="02020603050405020304" pitchFamily="18" charset="0"/>
              </a:rPr>
              <a:t>PIN number &amp; ID. </a:t>
            </a:r>
            <a:r>
              <a:rPr lang="en-IN" sz="2200" dirty="0">
                <a:ea typeface="Times New Roman" panose="02020603050405020304" pitchFamily="18" charset="0"/>
              </a:rPr>
              <a:t>When a user passes all these sign-in procedures, he/she can use all those features. It is too easy to use, he/she can check their respective account statements</a:t>
            </a:r>
            <a:r>
              <a:rPr lang="en-IN" sz="2200" dirty="0" smtClean="0">
                <a:ea typeface="Times New Roman" panose="02020603050405020304" pitchFamily="18" charset="0"/>
              </a:rPr>
              <a:t>.</a:t>
            </a:r>
          </a:p>
          <a:p>
            <a:endParaRPr lang="en-IN" sz="2200" dirty="0">
              <a:ea typeface="Times New Roman" panose="02020603050405020304" pitchFamily="18" charset="0"/>
            </a:endParaRPr>
          </a:p>
          <a:p>
            <a:pPr>
              <a:spcAft>
                <a:spcPts val="1700"/>
              </a:spcAft>
            </a:pPr>
            <a:r>
              <a:rPr lang="en-IN" sz="2200" dirty="0">
                <a:ea typeface="Times New Roman" panose="02020603050405020304" pitchFamily="18" charset="0"/>
              </a:rPr>
              <a:t>While depositing or withdrawing amount, he/she just has to enter the amount then the system calculates the total remaining balance of the respective account and displays to the user. And the user can view all these transactions from the account statement. In this ATM Simulator, the user can also change the </a:t>
            </a:r>
            <a:r>
              <a:rPr lang="en-IN" sz="2200" dirty="0" smtClean="0">
                <a:ea typeface="Times New Roman" panose="02020603050405020304" pitchFamily="18" charset="0"/>
              </a:rPr>
              <a:t>PIN</a:t>
            </a:r>
            <a:r>
              <a:rPr lang="en-IN" sz="2200" dirty="0">
                <a:ea typeface="Times New Roman" panose="02020603050405020304" pitchFamily="18" charset="0"/>
              </a:rPr>
              <a:t> number. For this, the user has to enter the New pin code and then confirm it in order to change the pin code. This simple console based ATM simulator provides the simple account balance management of a respective account. It contains all the essential features. There is no database connection or neither any external text or other files used in this mini project to save user’s data. Everything is set inside the source code whether its pin code or the amount.</a:t>
            </a:r>
          </a:p>
          <a:p>
            <a:pPr>
              <a:lnSpc>
                <a:spcPct val="115000"/>
              </a:lnSpc>
              <a:spcAft>
                <a:spcPts val="1000"/>
              </a:spcAft>
            </a:pPr>
            <a:r>
              <a:rPr lang="en-IN" sz="2200" dirty="0">
                <a:ea typeface="Calibri" panose="020F0502020204030204" pitchFamily="34" charset="0"/>
                <a:cs typeface="Times New Roman" panose="02020603050405020304" pitchFamily="18" charset="0"/>
              </a:rPr>
              <a:t> </a:t>
            </a:r>
            <a:endParaRPr lang="en-IN"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29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3001" y="2689715"/>
            <a:ext cx="9905998" cy="1478570"/>
          </a:xfrm>
        </p:spPr>
        <p:txBody>
          <a:bodyPr/>
          <a:lstStyle/>
          <a:p>
            <a:pPr algn="ctr"/>
            <a:r>
              <a:rPr lang="en-US" dirty="0"/>
              <a:t>Working and outputs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START PAGE</a:t>
            </a:r>
          </a:p>
        </p:txBody>
      </p:sp>
      <p:pic>
        <p:nvPicPr>
          <p:cNvPr id="5" name="Content Placeholder 4" descr="Start Page"/>
          <p:cNvPicPr>
            <a:picLocks noGrp="1" noChangeAspect="1"/>
          </p:cNvPicPr>
          <p:nvPr>
            <p:ph idx="1"/>
          </p:nvPr>
        </p:nvPicPr>
        <p:blipFill>
          <a:blip r:embed="rId2"/>
          <a:stretch>
            <a:fillRect/>
          </a:stretch>
        </p:blipFill>
        <p:spPr>
          <a:xfrm>
            <a:off x="1141095" y="2248535"/>
            <a:ext cx="9905365" cy="4609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Deposit Page</a:t>
            </a:r>
          </a:p>
        </p:txBody>
      </p:sp>
      <p:pic>
        <p:nvPicPr>
          <p:cNvPr id="4" name="Content Placeholder 3" descr="Deposit Page"/>
          <p:cNvPicPr>
            <a:picLocks noGrp="1" noChangeAspect="1"/>
          </p:cNvPicPr>
          <p:nvPr>
            <p:ph idx="1"/>
          </p:nvPr>
        </p:nvPicPr>
        <p:blipFill>
          <a:blip r:embed="rId2"/>
          <a:stretch>
            <a:fillRect/>
          </a:stretch>
        </p:blipFill>
        <p:spPr>
          <a:xfrm>
            <a:off x="1141730" y="2371725"/>
            <a:ext cx="9906000" cy="4486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Withdraw Page</a:t>
            </a:r>
          </a:p>
        </p:txBody>
      </p:sp>
      <p:pic>
        <p:nvPicPr>
          <p:cNvPr id="4" name="Content Placeholder 3" descr="Withdarw Page"/>
          <p:cNvPicPr>
            <a:picLocks noGrp="1" noChangeAspect="1"/>
          </p:cNvPicPr>
          <p:nvPr>
            <p:ph idx="1"/>
          </p:nvPr>
        </p:nvPicPr>
        <p:blipFill>
          <a:blip r:embed="rId2"/>
          <a:stretch>
            <a:fillRect/>
          </a:stretch>
        </p:blipFill>
        <p:spPr>
          <a:xfrm>
            <a:off x="1141730" y="2395855"/>
            <a:ext cx="9904730" cy="4461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Pin change page</a:t>
            </a:r>
          </a:p>
        </p:txBody>
      </p:sp>
      <p:pic>
        <p:nvPicPr>
          <p:cNvPr id="4" name="Content Placeholder 3" descr="Pin Change Page"/>
          <p:cNvPicPr>
            <a:picLocks noGrp="1" noChangeAspect="1"/>
          </p:cNvPicPr>
          <p:nvPr>
            <p:ph idx="1"/>
          </p:nvPr>
        </p:nvPicPr>
        <p:blipFill>
          <a:blip r:embed="rId2"/>
          <a:stretch>
            <a:fillRect/>
          </a:stretch>
        </p:blipFill>
        <p:spPr>
          <a:xfrm>
            <a:off x="1142365" y="2249170"/>
            <a:ext cx="9904730" cy="46088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689715"/>
            <a:ext cx="9905998" cy="1478570"/>
          </a:xfrm>
        </p:spPr>
        <p:txBody>
          <a:bodyPr/>
          <a:lstStyle/>
          <a:p>
            <a:pPr algn="ctr"/>
            <a:r>
              <a:rPr lang="en-US" dirty="0"/>
              <a:t>DATA FLOW DIAGRAM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296</TotalTime>
  <Words>242</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Tw Cen MT</vt:lpstr>
      <vt:lpstr>Circuit</vt:lpstr>
      <vt:lpstr>ATM PROJECT</vt:lpstr>
      <vt:lpstr>About the project…..</vt:lpstr>
      <vt:lpstr>PowerPoint Presentation</vt:lpstr>
      <vt:lpstr>Working and outputs</vt:lpstr>
      <vt:lpstr>START PAGE</vt:lpstr>
      <vt:lpstr>Deposit Page</vt:lpstr>
      <vt:lpstr>Withdraw Page</vt:lpstr>
      <vt:lpstr>Pin change page</vt:lpstr>
      <vt:lpstr>DATA FLOW DIAGRAM</vt:lpstr>
      <vt:lpstr>Level 0</vt:lpstr>
      <vt:lpstr>LEVEL 1</vt:lpstr>
      <vt:lpstr>SCOPE OF THE PROJECT</vt:lpstr>
      <vt:lpstr>UTILITY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Shakti Prasad</dc:creator>
  <cp:lastModifiedBy>Soham Maity</cp:lastModifiedBy>
  <cp:revision>10</cp:revision>
  <dcterms:created xsi:type="dcterms:W3CDTF">2021-01-31T07:11:00Z</dcterms:created>
  <dcterms:modified xsi:type="dcterms:W3CDTF">2021-02-18T17:22:45Z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