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13" r:id="rId1"/>
  </p:sldMasterIdLst>
  <p:notesMasterIdLst>
    <p:notesMasterId r:id="rId20"/>
  </p:notesMasterIdLst>
  <p:sldIdLst>
    <p:sldId id="325" r:id="rId2"/>
    <p:sldId id="326" r:id="rId3"/>
    <p:sldId id="327" r:id="rId4"/>
    <p:sldId id="328" r:id="rId5"/>
    <p:sldId id="329" r:id="rId6"/>
    <p:sldId id="330" r:id="rId7"/>
    <p:sldId id="331" r:id="rId8"/>
    <p:sldId id="332" r:id="rId9"/>
    <p:sldId id="333" r:id="rId10"/>
    <p:sldId id="334" r:id="rId11"/>
    <p:sldId id="335" r:id="rId12"/>
    <p:sldId id="336" r:id="rId13"/>
    <p:sldId id="337" r:id="rId14"/>
    <p:sldId id="338" r:id="rId15"/>
    <p:sldId id="339" r:id="rId16"/>
    <p:sldId id="340" r:id="rId17"/>
    <p:sldId id="341" r:id="rId18"/>
    <p:sldId id="342" r:id="rId19"/>
  </p:sldIdLst>
  <p:sldSz cx="9144000" cy="6858000" type="screen4x3"/>
  <p:notesSz cx="6950075" cy="9236075"/>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000FF"/>
    <a:srgbClr val="95FF66"/>
    <a:srgbClr val="36A6F2"/>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4645" autoAdjust="0"/>
  </p:normalViewPr>
  <p:slideViewPr>
    <p:cSldViewPr>
      <p:cViewPr>
        <p:scale>
          <a:sx n="75" d="100"/>
          <a:sy n="75" d="100"/>
        </p:scale>
        <p:origin x="-1530" y="-75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90" tIns="46245" rIns="92490" bIns="46245" numCol="1" anchor="t" anchorCtr="0" compatLnSpc="1">
            <a:prstTxWarp prst="textNoShape">
              <a:avLst/>
            </a:prstTxWarp>
          </a:bodyPr>
          <a:lstStyle>
            <a:lvl1pPr defTabSz="925513">
              <a:defRPr sz="1200">
                <a:latin typeface="Arial" charset="0"/>
              </a:defRPr>
            </a:lvl1pPr>
          </a:lstStyle>
          <a:p>
            <a:pPr>
              <a:defRPr/>
            </a:pPr>
            <a:endParaRPr lang="en-US"/>
          </a:p>
        </p:txBody>
      </p:sp>
      <p:sp>
        <p:nvSpPr>
          <p:cNvPr id="5123" name="Rectangle 3"/>
          <p:cNvSpPr>
            <a:spLocks noGrp="1" noChangeArrowheads="1"/>
          </p:cNvSpPr>
          <p:nvPr>
            <p:ph type="dt" idx="1"/>
          </p:nvPr>
        </p:nvSpPr>
        <p:spPr bwMode="auto">
          <a:xfrm>
            <a:off x="3937000" y="0"/>
            <a:ext cx="3011488" cy="461963"/>
          </a:xfrm>
          <a:prstGeom prst="rect">
            <a:avLst/>
          </a:prstGeom>
          <a:noFill/>
          <a:ln w="9525">
            <a:noFill/>
            <a:miter lim="800000"/>
            <a:headEnd/>
            <a:tailEnd/>
          </a:ln>
          <a:effectLst/>
        </p:spPr>
        <p:txBody>
          <a:bodyPr vert="horz" wrap="square" lIns="92490" tIns="46245" rIns="92490" bIns="46245" numCol="1" anchor="t" anchorCtr="0" compatLnSpc="1">
            <a:prstTxWarp prst="textNoShape">
              <a:avLst/>
            </a:prstTxWarp>
          </a:bodyPr>
          <a:lstStyle>
            <a:lvl1pPr algn="r" defTabSz="925513">
              <a:defRPr sz="1200">
                <a:latin typeface="Arial" charset="0"/>
              </a:defRPr>
            </a:lvl1pPr>
          </a:lstStyle>
          <a:p>
            <a:pPr>
              <a:defRPr/>
            </a:pPr>
            <a:endParaRPr lang="en-US"/>
          </a:p>
        </p:txBody>
      </p:sp>
      <p:sp>
        <p:nvSpPr>
          <p:cNvPr id="28676" name="Rectangle 4"/>
          <p:cNvSpPr>
            <a:spLocks noGrp="1" noRot="1" noChangeAspect="1" noChangeArrowheads="1" noTextEdit="1"/>
          </p:cNvSpPr>
          <p:nvPr>
            <p:ph type="sldImg" idx="2"/>
          </p:nvPr>
        </p:nvSpPr>
        <p:spPr bwMode="auto">
          <a:xfrm>
            <a:off x="1165225" y="692150"/>
            <a:ext cx="4619625" cy="3463925"/>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95325" y="4387850"/>
            <a:ext cx="5559425" cy="4156075"/>
          </a:xfrm>
          <a:prstGeom prst="rect">
            <a:avLst/>
          </a:prstGeom>
          <a:noFill/>
          <a:ln w="9525">
            <a:noFill/>
            <a:miter lim="800000"/>
            <a:headEnd/>
            <a:tailEnd/>
          </a:ln>
          <a:effectLst/>
        </p:spPr>
        <p:txBody>
          <a:bodyPr vert="horz" wrap="square" lIns="92490" tIns="46245" rIns="92490" bIns="4624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772525"/>
            <a:ext cx="3011488" cy="461963"/>
          </a:xfrm>
          <a:prstGeom prst="rect">
            <a:avLst/>
          </a:prstGeom>
          <a:noFill/>
          <a:ln w="9525">
            <a:noFill/>
            <a:miter lim="800000"/>
            <a:headEnd/>
            <a:tailEnd/>
          </a:ln>
          <a:effectLst/>
        </p:spPr>
        <p:txBody>
          <a:bodyPr vert="horz" wrap="square" lIns="92490" tIns="46245" rIns="92490" bIns="46245" numCol="1" anchor="b" anchorCtr="0" compatLnSpc="1">
            <a:prstTxWarp prst="textNoShape">
              <a:avLst/>
            </a:prstTxWarp>
          </a:bodyPr>
          <a:lstStyle>
            <a:lvl1pPr defTabSz="925513">
              <a:defRPr sz="12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3937000" y="8772525"/>
            <a:ext cx="3011488" cy="461963"/>
          </a:xfrm>
          <a:prstGeom prst="rect">
            <a:avLst/>
          </a:prstGeom>
          <a:noFill/>
          <a:ln w="9525">
            <a:noFill/>
            <a:miter lim="800000"/>
            <a:headEnd/>
            <a:tailEnd/>
          </a:ln>
          <a:effectLst/>
        </p:spPr>
        <p:txBody>
          <a:bodyPr vert="horz" wrap="square" lIns="92490" tIns="46245" rIns="92490" bIns="46245" numCol="1" anchor="b" anchorCtr="0" compatLnSpc="1">
            <a:prstTxWarp prst="textNoShape">
              <a:avLst/>
            </a:prstTxWarp>
          </a:bodyPr>
          <a:lstStyle>
            <a:lvl1pPr algn="r" defTabSz="925513">
              <a:defRPr sz="1200">
                <a:latin typeface="Arial" charset="0"/>
              </a:defRPr>
            </a:lvl1pPr>
          </a:lstStyle>
          <a:p>
            <a:pPr>
              <a:defRPr/>
            </a:pPr>
            <a:fld id="{095EAD7B-9456-419E-9413-8DDF369B74B0}" type="slidenum">
              <a:rPr lang="en-US"/>
              <a:pPr>
                <a:defRPr/>
              </a:pPr>
              <a:t>‹#›</a:t>
            </a:fld>
            <a:endParaRPr lang="en-US"/>
          </a:p>
        </p:txBody>
      </p:sp>
    </p:spTree>
    <p:extLst>
      <p:ext uri="{BB962C8B-B14F-4D97-AF65-F5344CB8AC3E}">
        <p14:creationId xmlns:p14="http://schemas.microsoft.com/office/powerpoint/2010/main" val="39538354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95EAD7B-9456-419E-9413-8DDF369B74B0}"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95EAD7B-9456-419E-9413-8DDF369B74B0}" type="slidenum">
              <a:rPr lang="en-US" smtClean="0"/>
              <a:pPr>
                <a:defRPr/>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95EAD7B-9456-419E-9413-8DDF369B74B0}" type="slidenum">
              <a:rPr lang="en-US" smtClean="0"/>
              <a:pPr>
                <a:defRPr/>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95EAD7B-9456-419E-9413-8DDF369B74B0}" type="slidenum">
              <a:rPr lang="en-US" smtClean="0"/>
              <a:pPr>
                <a:defRPr/>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95EAD7B-9456-419E-9413-8DDF369B74B0}" type="slidenum">
              <a:rPr lang="en-US" smtClean="0"/>
              <a:pPr>
                <a:defRPr/>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95EAD7B-9456-419E-9413-8DDF369B74B0}"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95EAD7B-9456-419E-9413-8DDF369B74B0}"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95EAD7B-9456-419E-9413-8DDF369B74B0}"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95EAD7B-9456-419E-9413-8DDF369B74B0}" type="slidenum">
              <a:rPr lang="en-US" smtClean="0"/>
              <a:pPr>
                <a:defRPr/>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95EAD7B-9456-419E-9413-8DDF369B74B0}" type="slidenum">
              <a:rPr lang="en-US" smtClean="0"/>
              <a:pPr>
                <a:defRPr/>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95EAD7B-9456-419E-9413-8DDF369B74B0}" type="slidenum">
              <a:rPr lang="en-US" smtClean="0"/>
              <a:pPr>
                <a:defRPr/>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95EAD7B-9456-419E-9413-8DDF369B74B0}" type="slidenum">
              <a:rPr lang="en-US" smtClean="0"/>
              <a:pPr>
                <a:defRPr/>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95EAD7B-9456-419E-9413-8DDF369B74B0}" type="slidenum">
              <a:rPr lang="en-US" smtClean="0"/>
              <a:pPr>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7.xml"/><Relationship Id="rId7"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McK Confidential" hidden="1"/>
          <p:cNvSpPr txBox="1">
            <a:spLocks noChangeArrowheads="1"/>
          </p:cNvSpPr>
          <p:nvPr>
            <p:custDataLst>
              <p:tags r:id="rId2"/>
            </p:custDataLst>
          </p:nvPr>
        </p:nvSpPr>
        <p:spPr bwMode="auto">
          <a:xfrm>
            <a:off x="2693795" y="2183417"/>
            <a:ext cx="1516171" cy="217046"/>
          </a:xfrm>
          <a:prstGeom prst="rect">
            <a:avLst/>
          </a:prstGeom>
          <a:noFill/>
          <a:ln w="9525">
            <a:noFill/>
            <a:miter lim="800000"/>
            <a:headEnd/>
            <a:tailEnd/>
          </a:ln>
          <a:effectLst/>
        </p:spPr>
        <p:txBody>
          <a:bodyPr lIns="0" tIns="0" rIns="0" bIns="0">
            <a:prstTxWarp prst="textNoShape">
              <a:avLst/>
            </a:prstTxWarp>
            <a:spAutoFit/>
          </a:bodyPr>
          <a:lstStyle/>
          <a:p>
            <a:pPr>
              <a:defRPr/>
            </a:pPr>
            <a:r>
              <a:rPr lang="en-US" sz="1400" dirty="0">
                <a:solidFill>
                  <a:srgbClr val="000000"/>
                </a:solidFill>
                <a:latin typeface="Arial" charset="0"/>
              </a:rPr>
              <a:t>CONFIDENTIAL</a:t>
            </a:r>
          </a:p>
        </p:txBody>
      </p:sp>
      <p:sp>
        <p:nvSpPr>
          <p:cNvPr id="5" name="McK Document" hidden="1"/>
          <p:cNvSpPr txBox="1">
            <a:spLocks noChangeArrowheads="1"/>
          </p:cNvSpPr>
          <p:nvPr>
            <p:custDataLst>
              <p:tags r:id="rId3"/>
            </p:custDataLst>
          </p:nvPr>
        </p:nvSpPr>
        <p:spPr bwMode="auto">
          <a:xfrm>
            <a:off x="2693795" y="4938603"/>
            <a:ext cx="5130034" cy="217046"/>
          </a:xfrm>
          <a:prstGeom prst="rect">
            <a:avLst/>
          </a:prstGeom>
          <a:noFill/>
          <a:ln w="9525">
            <a:noFill/>
            <a:miter lim="800000"/>
            <a:headEnd/>
            <a:tailEnd/>
          </a:ln>
          <a:effectLst/>
        </p:spPr>
        <p:txBody>
          <a:bodyPr lIns="0" tIns="0" rIns="0" bIns="0" anchor="b">
            <a:prstTxWarp prst="textNoShape">
              <a:avLst/>
            </a:prstTxWarp>
            <a:spAutoFit/>
          </a:bodyPr>
          <a:lstStyle/>
          <a:p>
            <a:pPr>
              <a:defRPr/>
            </a:pPr>
            <a:r>
              <a:rPr lang="en-US" sz="1400" dirty="0">
                <a:solidFill>
                  <a:srgbClr val="000000"/>
                </a:solidFill>
                <a:latin typeface="Arial" charset="0"/>
              </a:rPr>
              <a:t>Document</a:t>
            </a:r>
          </a:p>
        </p:txBody>
      </p:sp>
      <p:sp>
        <p:nvSpPr>
          <p:cNvPr id="6" name="McK Date" hidden="1"/>
          <p:cNvSpPr txBox="1">
            <a:spLocks noChangeArrowheads="1"/>
          </p:cNvSpPr>
          <p:nvPr>
            <p:custDataLst>
              <p:tags r:id="rId4"/>
            </p:custDataLst>
          </p:nvPr>
        </p:nvSpPr>
        <p:spPr bwMode="auto">
          <a:xfrm>
            <a:off x="2693795" y="5209100"/>
            <a:ext cx="5130034" cy="217046"/>
          </a:xfrm>
          <a:prstGeom prst="rect">
            <a:avLst/>
          </a:prstGeom>
          <a:noFill/>
          <a:ln w="9525">
            <a:noFill/>
            <a:miter lim="800000"/>
            <a:headEnd/>
            <a:tailEnd/>
          </a:ln>
          <a:effectLst/>
        </p:spPr>
        <p:txBody>
          <a:bodyPr lIns="0" tIns="0" rIns="0" bIns="0">
            <a:prstTxWarp prst="textNoShape">
              <a:avLst/>
            </a:prstTxWarp>
            <a:spAutoFit/>
          </a:bodyPr>
          <a:lstStyle/>
          <a:p>
            <a:pPr>
              <a:defRPr/>
            </a:pPr>
            <a:r>
              <a:rPr lang="en-US" sz="1400" dirty="0">
                <a:solidFill>
                  <a:srgbClr val="000000"/>
                </a:solidFill>
                <a:latin typeface="Arial" charset="0"/>
              </a:rPr>
              <a:t>Date</a:t>
            </a:r>
          </a:p>
        </p:txBody>
      </p:sp>
      <p:sp>
        <p:nvSpPr>
          <p:cNvPr id="7" name="McK Disclaimer" hidden="1"/>
          <p:cNvSpPr>
            <a:spLocks noChangeArrowheads="1"/>
          </p:cNvSpPr>
          <p:nvPr>
            <p:custDataLst>
              <p:tags r:id="rId5"/>
            </p:custDataLst>
          </p:nvPr>
        </p:nvSpPr>
        <p:spPr bwMode="auto">
          <a:xfrm>
            <a:off x="2693795" y="6088622"/>
            <a:ext cx="3730492" cy="696490"/>
          </a:xfrm>
          <a:prstGeom prst="rect">
            <a:avLst/>
          </a:prstGeom>
          <a:noFill/>
          <a:ln w="9525">
            <a:noFill/>
            <a:miter lim="800000"/>
            <a:headEnd/>
            <a:tailEnd/>
          </a:ln>
          <a:effectLst/>
        </p:spPr>
        <p:txBody>
          <a:bodyPr lIns="0" tIns="0" rIns="0" bIns="0" anchor="b">
            <a:prstTxWarp prst="textNoShape">
              <a:avLst/>
            </a:prstTxWarp>
          </a:bodyPr>
          <a:lstStyle/>
          <a:p>
            <a:pPr defTabSz="821202" eaLnBrk="0" hangingPunct="0">
              <a:defRPr/>
            </a:pPr>
            <a:r>
              <a:rPr lang="en-US" sz="900" dirty="0">
                <a:solidFill>
                  <a:srgbClr val="000000"/>
                </a:solidFill>
                <a:latin typeface="Arial" charset="0"/>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aphicFrame>
        <p:nvGraphicFramePr>
          <p:cNvPr id="8" name="Rectangle 3" hidden="1"/>
          <p:cNvGraphicFramePr>
            <a:graphicFrameLocks/>
          </p:cNvGraphicFramePr>
          <p:nvPr>
            <p:custDataLst>
              <p:tags r:id="rId6"/>
            </p:custDataLst>
          </p:nvPr>
        </p:nvGraphicFramePr>
        <p:xfrm>
          <a:off x="0" y="0"/>
          <a:ext cx="161984" cy="161974"/>
        </p:xfrm>
        <a:graphic>
          <a:graphicData uri="http://schemas.openxmlformats.org/presentationml/2006/ole">
            <mc:AlternateContent xmlns:mc="http://schemas.openxmlformats.org/markup-compatibility/2006">
              <mc:Choice xmlns:v="urn:schemas-microsoft-com:vml" Requires="v">
                <p:oleObj spid="_x0000_s2054" r:id="rId8" imgW="0" imgH="0" progId="">
                  <p:embed/>
                </p:oleObj>
              </mc:Choice>
              <mc:Fallback>
                <p:oleObj r:id="rId8"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61984" cy="161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4" name="Rectangle 1026"/>
          <p:cNvSpPr>
            <a:spLocks noGrp="1" noChangeArrowheads="1"/>
          </p:cNvSpPr>
          <p:nvPr>
            <p:ph type="ctrTitle"/>
          </p:nvPr>
        </p:nvSpPr>
        <p:spPr>
          <a:xfrm>
            <a:off x="2693795" y="2756806"/>
            <a:ext cx="5130034" cy="430887"/>
          </a:xfrm>
        </p:spPr>
        <p:txBody>
          <a:bodyPr/>
          <a:lstStyle>
            <a:lvl1pPr>
              <a:defRPr sz="2800">
                <a:solidFill>
                  <a:srgbClr val="0049AD"/>
                </a:solidFill>
              </a:defRPr>
            </a:lvl1pPr>
          </a:lstStyle>
          <a:p>
            <a:r>
              <a:rPr lang="en-US" dirty="0"/>
              <a:t>Click to edit Master title style</a:t>
            </a:r>
          </a:p>
        </p:txBody>
      </p:sp>
      <p:sp>
        <p:nvSpPr>
          <p:cNvPr id="13315" name="Rectangle 1027"/>
          <p:cNvSpPr>
            <a:spLocks noGrp="1" noChangeArrowheads="1"/>
          </p:cNvSpPr>
          <p:nvPr>
            <p:ph type="subTitle" idx="1"/>
          </p:nvPr>
        </p:nvSpPr>
        <p:spPr>
          <a:xfrm>
            <a:off x="2693795" y="3961897"/>
            <a:ext cx="5130034" cy="372541"/>
          </a:xfrm>
        </p:spPr>
        <p:txBody>
          <a:bodyPr/>
          <a:lstStyle>
            <a:lvl1pPr>
              <a:defRPr sz="2400"/>
            </a:lvl1pPr>
          </a:lstStyle>
          <a:p>
            <a:r>
              <a:rPr lang="en-US" dirty="0"/>
              <a:t>Click to edit Master subtitle style</a:t>
            </a:r>
          </a:p>
        </p:txBody>
      </p:sp>
    </p:spTree>
    <p:extLst>
      <p:ext uri="{BB962C8B-B14F-4D97-AF65-F5344CB8AC3E}">
        <p14:creationId xmlns:p14="http://schemas.microsoft.com/office/powerpoint/2010/main" val="3767765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9AD"/>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custDataLst>
              <p:tags r:id="rId1"/>
            </p:custDataLst>
          </p:nvPr>
        </p:nvSpPr>
        <p:spPr>
          <a:ln/>
        </p:spPr>
        <p:txBody>
          <a:bodyPr/>
          <a:lstStyle>
            <a:lvl1pPr>
              <a:defRPr b="1">
                <a:solidFill>
                  <a:schemeClr val="tx1"/>
                </a:solidFill>
              </a:defRPr>
            </a:lvl1pPr>
          </a:lstStyle>
          <a:p>
            <a:fld id="{0A0CD663-6C0F-6D47-BF16-F25AAB5C1E99}"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3641730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lIns="91430" tIns="45716" rIns="91430" bIns="45716"/>
          <a:lstStyle/>
          <a:p>
            <a:fld id="{1FA93B5C-3D24-446C-BC63-C323842A3803}" type="datetime1">
              <a:rPr lang="en-US" sz="900" smtClean="0">
                <a:solidFill>
                  <a:srgbClr val="000000"/>
                </a:solidFill>
                <a:latin typeface="Arial" charset="0"/>
              </a:rPr>
              <a:pPr/>
              <a:t>10/1/2013</a:t>
            </a:fld>
            <a:endParaRPr lang="en-US" sz="900" dirty="0">
              <a:solidFill>
                <a:srgbClr val="000000"/>
              </a:solidFill>
              <a:latin typeface="Arial" charset="0"/>
            </a:endParaRPr>
          </a:p>
        </p:txBody>
      </p:sp>
      <p:sp>
        <p:nvSpPr>
          <p:cNvPr id="3" name="Footer Placeholder 2"/>
          <p:cNvSpPr>
            <a:spLocks noGrp="1"/>
          </p:cNvSpPr>
          <p:nvPr>
            <p:ph type="ftr" sz="quarter" idx="11"/>
          </p:nvPr>
        </p:nvSpPr>
        <p:spPr>
          <a:xfrm>
            <a:off x="3124201" y="6356350"/>
            <a:ext cx="2895600" cy="365125"/>
          </a:xfrm>
          <a:prstGeom prst="rect">
            <a:avLst/>
          </a:prstGeom>
        </p:spPr>
        <p:txBody>
          <a:bodyPr lIns="91430" tIns="45716" rIns="91430" bIns="45716"/>
          <a:lstStyle/>
          <a:p>
            <a:endParaRPr lang="en-US" sz="900" dirty="0">
              <a:solidFill>
                <a:srgbClr val="000000"/>
              </a:solidFill>
              <a:latin typeface="Arial" charset="0"/>
            </a:endParaRPr>
          </a:p>
        </p:txBody>
      </p:sp>
      <p:sp>
        <p:nvSpPr>
          <p:cNvPr id="4" name="Slide Number Placeholder 3"/>
          <p:cNvSpPr>
            <a:spLocks noGrp="1"/>
          </p:cNvSpPr>
          <p:nvPr>
            <p:ph type="sldNum" sz="quarter" idx="12"/>
          </p:nvPr>
        </p:nvSpPr>
        <p:spPr/>
        <p:txBody>
          <a:bodyPr/>
          <a:lstStyle/>
          <a:p>
            <a:fld id="{2AF0933F-44BB-4C37-822F-A0387E669DA1}" type="slidenum">
              <a:rPr lang="en-US" smtClean="0"/>
              <a:pPr/>
              <a:t>‹#›</a:t>
            </a:fld>
            <a:endParaRPr lang="en-US" dirty="0"/>
          </a:p>
        </p:txBody>
      </p:sp>
    </p:spTree>
    <p:extLst>
      <p:ext uri="{BB962C8B-B14F-4D97-AF65-F5344CB8AC3E}">
        <p14:creationId xmlns:p14="http://schemas.microsoft.com/office/powerpoint/2010/main" val="236271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tags" Target="../tags/tag2.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11" Type="http://schemas.openxmlformats.org/officeDocument/2006/relationships/image" Target="../media/image1.png"/><Relationship Id="rId5" Type="http://schemas.openxmlformats.org/officeDocument/2006/relationships/vmlDrawing" Target="../drawings/vmlDrawing1.vml"/><Relationship Id="rId10" Type="http://schemas.openxmlformats.org/officeDocument/2006/relationships/tags" Target="../tags/tag5.xml"/><Relationship Id="rId4" Type="http://schemas.openxmlformats.org/officeDocument/2006/relationships/theme" Target="../theme/theme1.xml"/><Relationship Id="rId9"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7" name="Picture 46" hidden="1"/>
          <p:cNvPicPr>
            <a:picLocks noChangeAspect="1" noChangeArrowheads="1"/>
          </p:cNvPicPr>
          <p:nvPr>
            <p:custDataLst>
              <p:tags r:id="rId6"/>
            </p:custDataLst>
          </p:nvPr>
        </p:nvPicPr>
        <p:blipFill>
          <a:blip r:embed="rId11"/>
          <a:srcRect t="8510" r="9322"/>
          <a:stretch>
            <a:fillRect/>
          </a:stretch>
        </p:blipFill>
        <p:spPr bwMode="auto">
          <a:xfrm>
            <a:off x="6654305" y="1"/>
            <a:ext cx="2489695" cy="2316235"/>
          </a:xfrm>
          <a:prstGeom prst="rect">
            <a:avLst/>
          </a:prstGeom>
          <a:noFill/>
          <a:ln w="9525">
            <a:noFill/>
            <a:miter lim="800000"/>
            <a:headEnd/>
            <a:tailEnd/>
          </a:ln>
        </p:spPr>
      </p:pic>
      <p:sp>
        <p:nvSpPr>
          <p:cNvPr id="1030" name="Rectangle 6"/>
          <p:cNvSpPr>
            <a:spLocks noGrp="1" noChangeArrowheads="1"/>
          </p:cNvSpPr>
          <p:nvPr>
            <p:ph type="sldNum" sz="quarter" idx="4"/>
            <p:custDataLst>
              <p:tags r:id="rId7"/>
            </p:custDataLst>
          </p:nvPr>
        </p:nvSpPr>
        <p:spPr bwMode="auto">
          <a:xfrm>
            <a:off x="8901025" y="6636095"/>
            <a:ext cx="158744" cy="155496"/>
          </a:xfrm>
          <a:prstGeom prst="rect">
            <a:avLst/>
          </a:prstGeom>
          <a:noFill/>
          <a:ln w="9525">
            <a:noFill/>
            <a:miter lim="800000"/>
            <a:headEnd/>
            <a:tailEnd/>
          </a:ln>
          <a:effectLst/>
        </p:spPr>
        <p:txBody>
          <a:bodyPr vert="horz" wrap="none" lIns="0" tIns="0" rIns="0" bIns="0" numCol="1" anchor="t" anchorCtr="0" compatLnSpc="1">
            <a:prstTxWarp prst="textNoShape">
              <a:avLst/>
            </a:prstTxWarp>
            <a:spAutoFit/>
          </a:bodyPr>
          <a:lstStyle>
            <a:lvl1pPr algn="r">
              <a:defRPr sz="1000">
                <a:solidFill>
                  <a:srgbClr val="456287"/>
                </a:solidFill>
              </a:defRPr>
            </a:lvl1pPr>
          </a:lstStyle>
          <a:p>
            <a:fld id="{22AD62B6-BB1B-8042-9562-B5B10A4302D4}" type="slidenum">
              <a:rPr lang="en-US">
                <a:latin typeface="Arial" charset="0"/>
              </a:rPr>
              <a:pPr/>
              <a:t>‹#›</a:t>
            </a:fld>
            <a:endParaRPr lang="en-US" dirty="0">
              <a:latin typeface="Arial" charset="0"/>
            </a:endParaRPr>
          </a:p>
        </p:txBody>
      </p:sp>
      <p:sp>
        <p:nvSpPr>
          <p:cNvPr id="1029" name="Rectangle 2"/>
          <p:cNvSpPr>
            <a:spLocks noGrp="1" noChangeArrowheads="1"/>
          </p:cNvSpPr>
          <p:nvPr>
            <p:ph type="title"/>
            <p:custDataLst>
              <p:tags r:id="rId8"/>
            </p:custDataLst>
          </p:nvPr>
        </p:nvSpPr>
        <p:spPr bwMode="auto">
          <a:xfrm>
            <a:off x="121489" y="234864"/>
            <a:ext cx="8779535" cy="31099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 style</a:t>
            </a:r>
          </a:p>
        </p:txBody>
      </p:sp>
      <p:sp>
        <p:nvSpPr>
          <p:cNvPr id="2" name="Rectangle 3"/>
          <p:cNvSpPr>
            <a:spLocks noGrp="1" noChangeArrowheads="1"/>
          </p:cNvSpPr>
          <p:nvPr>
            <p:ph type="body" idx="1"/>
            <p:custDataLst>
              <p:tags r:id="rId9"/>
            </p:custDataLst>
          </p:nvPr>
        </p:nvSpPr>
        <p:spPr bwMode="auto">
          <a:xfrm>
            <a:off x="121489" y="1299036"/>
            <a:ext cx="8794113" cy="124720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031" name="McK Slide Elements"/>
          <p:cNvGrpSpPr>
            <a:grpSpLocks/>
          </p:cNvGrpSpPr>
          <p:nvPr/>
        </p:nvGrpSpPr>
        <p:grpSpPr bwMode="auto">
          <a:xfrm>
            <a:off x="0" y="623602"/>
            <a:ext cx="8915602" cy="6206863"/>
            <a:chOff x="0" y="385"/>
            <a:chExt cx="5504" cy="3832"/>
          </a:xfrm>
        </p:grpSpPr>
        <p:sp>
          <p:nvSpPr>
            <p:cNvPr id="1032" name="McK Measure" hidden="1"/>
            <p:cNvSpPr txBox="1">
              <a:spLocks noChangeArrowheads="1"/>
            </p:cNvSpPr>
            <p:nvPr userDrawn="1"/>
          </p:nvSpPr>
          <p:spPr bwMode="auto">
            <a:xfrm>
              <a:off x="75" y="385"/>
              <a:ext cx="5429" cy="134"/>
            </a:xfrm>
            <a:prstGeom prst="rect">
              <a:avLst/>
            </a:prstGeom>
            <a:noFill/>
            <a:ln w="9525">
              <a:noFill/>
              <a:miter lim="800000"/>
              <a:headEnd/>
              <a:tailEnd/>
            </a:ln>
            <a:effectLst/>
          </p:spPr>
          <p:txBody>
            <a:bodyPr lIns="0" tIns="0" rIns="0" bIns="0">
              <a:prstTxWarp prst="textNoShape">
                <a:avLst/>
              </a:prstTxWarp>
              <a:spAutoFit/>
            </a:bodyPr>
            <a:lstStyle/>
            <a:p>
              <a:pPr defTabSz="913526">
                <a:defRPr/>
              </a:pPr>
              <a:r>
                <a:rPr lang="en-US" sz="1400" dirty="0">
                  <a:solidFill>
                    <a:srgbClr val="000000"/>
                  </a:solidFill>
                  <a:latin typeface="Arial" charset="0"/>
                </a:rPr>
                <a:t>Unit of measure</a:t>
              </a:r>
            </a:p>
          </p:txBody>
        </p:sp>
        <p:sp>
          <p:nvSpPr>
            <p:cNvPr id="1033" name="McK Footnote" hidden="1"/>
            <p:cNvSpPr txBox="1">
              <a:spLocks noChangeArrowheads="1"/>
            </p:cNvSpPr>
            <p:nvPr userDrawn="1"/>
          </p:nvSpPr>
          <p:spPr bwMode="auto">
            <a:xfrm>
              <a:off x="0" y="4065"/>
              <a:ext cx="5145" cy="152"/>
            </a:xfrm>
            <a:prstGeom prst="rect">
              <a:avLst/>
            </a:prstGeom>
            <a:noFill/>
            <a:ln w="9525">
              <a:noFill/>
              <a:miter lim="800000"/>
              <a:headEnd/>
              <a:tailEnd/>
            </a:ln>
            <a:effectLst/>
          </p:spPr>
          <p:txBody>
            <a:bodyPr lIns="0" tIns="0" rIns="0" bIns="0" anchor="b">
              <a:prstTxWarp prst="textNoShape">
                <a:avLst/>
              </a:prstTxWarp>
              <a:spAutoFit/>
            </a:bodyPr>
            <a:lstStyle/>
            <a:p>
              <a:pPr marL="575003" indent="-575003" defTabSz="913526">
                <a:tabLst>
                  <a:tab pos="528031" algn="r"/>
                </a:tabLst>
                <a:defRPr/>
              </a:pPr>
              <a:r>
                <a:rPr lang="en-US" sz="800" dirty="0">
                  <a:solidFill>
                    <a:srgbClr val="A9DC66"/>
                  </a:solidFill>
                  <a:latin typeface="Arial" charset="0"/>
                </a:rPr>
                <a:t>*	Footnote</a:t>
              </a:r>
            </a:p>
            <a:p>
              <a:pPr marL="575003" indent="-575003" defTabSz="913526">
                <a:tabLst>
                  <a:tab pos="528031" algn="r"/>
                </a:tabLst>
                <a:defRPr/>
              </a:pPr>
              <a:r>
                <a:rPr lang="en-US" sz="800" dirty="0">
                  <a:solidFill>
                    <a:srgbClr val="A9DC66"/>
                  </a:solidFill>
                  <a:latin typeface="Arial" charset="0"/>
                </a:rPr>
                <a:t>	Source:	Source</a:t>
              </a:r>
            </a:p>
          </p:txBody>
        </p:sp>
      </p:grpSp>
      <p:graphicFrame>
        <p:nvGraphicFramePr>
          <p:cNvPr id="1026" name="Rectangle 2" hidden="1"/>
          <p:cNvGraphicFramePr>
            <a:graphicFrameLocks/>
          </p:cNvGraphicFramePr>
          <p:nvPr>
            <p:custDataLst>
              <p:tags r:id="rId10"/>
            </p:custDataLst>
          </p:nvPr>
        </p:nvGraphicFramePr>
        <p:xfrm>
          <a:off x="0" y="0"/>
          <a:ext cx="161984" cy="161974"/>
        </p:xfrm>
        <a:graphic>
          <a:graphicData uri="http://schemas.openxmlformats.org/presentationml/2006/ole">
            <mc:AlternateContent xmlns:mc="http://schemas.openxmlformats.org/markup-compatibility/2006">
              <mc:Choice xmlns:v="urn:schemas-microsoft-com:vml" Requires="v">
                <p:oleObj spid="_x0000_s1030" r:id="rId12" imgW="0" imgH="0" progId="">
                  <p:embed/>
                </p:oleObj>
              </mc:Choice>
              <mc:Fallback>
                <p:oleObj r:id="rId12"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61984" cy="161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0953747"/>
      </p:ext>
    </p:extLst>
  </p:cSld>
  <p:clrMap bg1="lt1" tx1="dk1" bg2="lt2" tx2="dk2" accent1="accent1" accent2="accent2" accent3="accent3" accent4="accent4" accent5="accent5" accent6="accent6" hlink="hlink" folHlink="folHlink"/>
  <p:sldLayoutIdLst>
    <p:sldLayoutId id="2147484114" r:id="rId1"/>
    <p:sldLayoutId id="2147484115" r:id="rId2"/>
    <p:sldLayoutId id="2147484116" r:id="rId3"/>
  </p:sldLayoutIdLst>
  <p:hf hdr="0" dt="0"/>
  <p:txStyles>
    <p:titleStyle>
      <a:lvl1pPr algn="l" defTabSz="913526" rtl="0" eaLnBrk="0" fontAlgn="base" hangingPunct="0">
        <a:spcBef>
          <a:spcPct val="0"/>
        </a:spcBef>
        <a:spcAft>
          <a:spcPct val="0"/>
        </a:spcAft>
        <a:defRPr sz="2000" b="1">
          <a:solidFill>
            <a:schemeClr val="tx2"/>
          </a:solidFill>
          <a:latin typeface="+mj-lt"/>
          <a:ea typeface="ＭＳ Ｐゴシック" charset="-128"/>
          <a:cs typeface="ＭＳ Ｐゴシック" charset="-128"/>
        </a:defRPr>
      </a:lvl1pPr>
      <a:lvl2pPr algn="l" defTabSz="913526" rtl="0" eaLnBrk="0" fontAlgn="base" hangingPunct="0">
        <a:spcBef>
          <a:spcPct val="0"/>
        </a:spcBef>
        <a:spcAft>
          <a:spcPct val="0"/>
        </a:spcAft>
        <a:defRPr sz="2000" b="1">
          <a:solidFill>
            <a:schemeClr val="tx2"/>
          </a:solidFill>
          <a:latin typeface="Arial" charset="0"/>
          <a:ea typeface="ＭＳ Ｐゴシック" charset="-128"/>
          <a:cs typeface="ＭＳ Ｐゴシック" charset="-128"/>
        </a:defRPr>
      </a:lvl2pPr>
      <a:lvl3pPr algn="l" defTabSz="913526" rtl="0" eaLnBrk="0" fontAlgn="base" hangingPunct="0">
        <a:spcBef>
          <a:spcPct val="0"/>
        </a:spcBef>
        <a:spcAft>
          <a:spcPct val="0"/>
        </a:spcAft>
        <a:defRPr sz="2000" b="1">
          <a:solidFill>
            <a:schemeClr val="tx2"/>
          </a:solidFill>
          <a:latin typeface="Arial" charset="0"/>
          <a:ea typeface="ＭＳ Ｐゴシック" charset="-128"/>
          <a:cs typeface="ＭＳ Ｐゴシック" charset="-128"/>
        </a:defRPr>
      </a:lvl3pPr>
      <a:lvl4pPr algn="l" defTabSz="913526" rtl="0" eaLnBrk="0" fontAlgn="base" hangingPunct="0">
        <a:spcBef>
          <a:spcPct val="0"/>
        </a:spcBef>
        <a:spcAft>
          <a:spcPct val="0"/>
        </a:spcAft>
        <a:defRPr sz="2000" b="1">
          <a:solidFill>
            <a:schemeClr val="tx2"/>
          </a:solidFill>
          <a:latin typeface="Arial" charset="0"/>
          <a:ea typeface="ＭＳ Ｐゴシック" charset="-128"/>
          <a:cs typeface="ＭＳ Ｐゴシック" charset="-128"/>
        </a:defRPr>
      </a:lvl4pPr>
      <a:lvl5pPr algn="l" defTabSz="913526" rtl="0" eaLnBrk="0" fontAlgn="base" hangingPunct="0">
        <a:spcBef>
          <a:spcPct val="0"/>
        </a:spcBef>
        <a:spcAft>
          <a:spcPct val="0"/>
        </a:spcAft>
        <a:defRPr sz="2000" b="1">
          <a:solidFill>
            <a:schemeClr val="tx2"/>
          </a:solidFill>
          <a:latin typeface="Arial" charset="0"/>
          <a:ea typeface="ＭＳ Ｐゴシック" charset="-128"/>
          <a:cs typeface="ＭＳ Ｐゴシック" charset="-128"/>
        </a:defRPr>
      </a:lvl5pPr>
      <a:lvl6pPr marL="466481" algn="l" defTabSz="913526" rtl="0" fontAlgn="base">
        <a:spcBef>
          <a:spcPct val="0"/>
        </a:spcBef>
        <a:spcAft>
          <a:spcPct val="0"/>
        </a:spcAft>
        <a:defRPr sz="2000" b="1">
          <a:solidFill>
            <a:schemeClr val="tx2"/>
          </a:solidFill>
          <a:latin typeface="Arial" charset="0"/>
        </a:defRPr>
      </a:lvl6pPr>
      <a:lvl7pPr marL="932962" algn="l" defTabSz="913526" rtl="0" fontAlgn="base">
        <a:spcBef>
          <a:spcPct val="0"/>
        </a:spcBef>
        <a:spcAft>
          <a:spcPct val="0"/>
        </a:spcAft>
        <a:defRPr sz="2000" b="1">
          <a:solidFill>
            <a:schemeClr val="tx2"/>
          </a:solidFill>
          <a:latin typeface="Arial" charset="0"/>
        </a:defRPr>
      </a:lvl7pPr>
      <a:lvl8pPr marL="1399443" algn="l" defTabSz="913526" rtl="0" fontAlgn="base">
        <a:spcBef>
          <a:spcPct val="0"/>
        </a:spcBef>
        <a:spcAft>
          <a:spcPct val="0"/>
        </a:spcAft>
        <a:defRPr sz="2000" b="1">
          <a:solidFill>
            <a:schemeClr val="tx2"/>
          </a:solidFill>
          <a:latin typeface="Arial" charset="0"/>
        </a:defRPr>
      </a:lvl8pPr>
      <a:lvl9pPr marL="1865925" algn="l" defTabSz="913526" rtl="0" fontAlgn="base">
        <a:spcBef>
          <a:spcPct val="0"/>
        </a:spcBef>
        <a:spcAft>
          <a:spcPct val="0"/>
        </a:spcAft>
        <a:defRPr sz="2000" b="1">
          <a:solidFill>
            <a:schemeClr val="tx2"/>
          </a:solidFill>
          <a:latin typeface="Arial" charset="0"/>
        </a:defRPr>
      </a:lvl9pPr>
    </p:titleStyle>
    <p:bodyStyle>
      <a:lvl1pPr marL="349861" indent="-349861" algn="l" defTabSz="913526" rtl="0" eaLnBrk="0" fontAlgn="base" hangingPunct="0">
        <a:spcBef>
          <a:spcPct val="0"/>
        </a:spcBef>
        <a:spcAft>
          <a:spcPct val="0"/>
        </a:spcAft>
        <a:buSzPct val="120000"/>
        <a:defRPr sz="1600">
          <a:solidFill>
            <a:schemeClr val="tx1"/>
          </a:solidFill>
          <a:latin typeface="+mn-lt"/>
          <a:ea typeface="ＭＳ Ｐゴシック" charset="-128"/>
          <a:cs typeface="ＭＳ Ｐゴシック" charset="-128"/>
        </a:defRPr>
      </a:lvl1pPr>
      <a:lvl2pPr marL="147396" indent="-145775" algn="l" defTabSz="913526" rtl="0" eaLnBrk="0" fontAlgn="base" hangingPunct="0">
        <a:spcBef>
          <a:spcPct val="0"/>
        </a:spcBef>
        <a:spcAft>
          <a:spcPct val="0"/>
        </a:spcAft>
        <a:buChar char="•"/>
        <a:defRPr sz="1600">
          <a:solidFill>
            <a:schemeClr val="tx1"/>
          </a:solidFill>
          <a:latin typeface="+mn-lt"/>
          <a:ea typeface="ＭＳ Ｐゴシック" charset="-128"/>
        </a:defRPr>
      </a:lvl2pPr>
      <a:lvl3pPr marL="301269" indent="-152254" algn="l" defTabSz="913526" rtl="0" eaLnBrk="0" fontAlgn="base" hangingPunct="0">
        <a:spcBef>
          <a:spcPct val="0"/>
        </a:spcBef>
        <a:spcAft>
          <a:spcPct val="0"/>
        </a:spcAft>
        <a:buChar char="–"/>
        <a:defRPr sz="1600">
          <a:solidFill>
            <a:schemeClr val="tx1"/>
          </a:solidFill>
          <a:latin typeface="+mn-lt"/>
          <a:ea typeface="ＭＳ Ｐゴシック" charset="-128"/>
        </a:defRPr>
      </a:lvl3pPr>
      <a:lvl4pPr marL="440566" indent="-137677" algn="l" defTabSz="913526" rtl="0" eaLnBrk="0" fontAlgn="base" hangingPunct="0">
        <a:spcBef>
          <a:spcPct val="0"/>
        </a:spcBef>
        <a:spcAft>
          <a:spcPct val="0"/>
        </a:spcAft>
        <a:buChar char="•"/>
        <a:defRPr sz="1600">
          <a:solidFill>
            <a:schemeClr val="tx1"/>
          </a:solidFill>
          <a:latin typeface="+mn-lt"/>
          <a:ea typeface="ＭＳ Ｐゴシック" charset="-128"/>
        </a:defRPr>
      </a:lvl4pPr>
      <a:lvl5pPr marL="594440" indent="-152254" algn="l" defTabSz="913526" rtl="0" eaLnBrk="0" fontAlgn="base" hangingPunct="0">
        <a:spcBef>
          <a:spcPct val="0"/>
        </a:spcBef>
        <a:spcAft>
          <a:spcPct val="0"/>
        </a:spcAft>
        <a:buChar char="–"/>
        <a:defRPr sz="1600">
          <a:solidFill>
            <a:schemeClr val="tx1"/>
          </a:solidFill>
          <a:latin typeface="+mn-lt"/>
          <a:ea typeface="ＭＳ Ｐゴシック" charset="-128"/>
        </a:defRPr>
      </a:lvl5pPr>
      <a:lvl6pPr marL="1060921" indent="-152254" algn="l" defTabSz="913526" rtl="0" fontAlgn="base">
        <a:spcBef>
          <a:spcPct val="0"/>
        </a:spcBef>
        <a:spcAft>
          <a:spcPct val="0"/>
        </a:spcAft>
        <a:buChar char="–"/>
        <a:defRPr sz="1600">
          <a:solidFill>
            <a:schemeClr val="tx1"/>
          </a:solidFill>
          <a:latin typeface="+mn-lt"/>
          <a:ea typeface="ＭＳ Ｐゴシック" charset="-128"/>
        </a:defRPr>
      </a:lvl6pPr>
      <a:lvl7pPr marL="1527402" indent="-152254" algn="l" defTabSz="913526" rtl="0" fontAlgn="base">
        <a:spcBef>
          <a:spcPct val="0"/>
        </a:spcBef>
        <a:spcAft>
          <a:spcPct val="0"/>
        </a:spcAft>
        <a:buChar char="–"/>
        <a:defRPr sz="1600">
          <a:solidFill>
            <a:schemeClr val="tx1"/>
          </a:solidFill>
          <a:latin typeface="+mn-lt"/>
          <a:ea typeface="ＭＳ Ｐゴシック" charset="-128"/>
        </a:defRPr>
      </a:lvl7pPr>
      <a:lvl8pPr marL="1993884" indent="-152254" algn="l" defTabSz="913526" rtl="0" fontAlgn="base">
        <a:spcBef>
          <a:spcPct val="0"/>
        </a:spcBef>
        <a:spcAft>
          <a:spcPct val="0"/>
        </a:spcAft>
        <a:buChar char="–"/>
        <a:defRPr sz="1600">
          <a:solidFill>
            <a:schemeClr val="tx1"/>
          </a:solidFill>
          <a:latin typeface="+mn-lt"/>
          <a:ea typeface="ＭＳ Ｐゴシック" charset="-128"/>
        </a:defRPr>
      </a:lvl8pPr>
      <a:lvl9pPr marL="2460365" indent="-152254" algn="l" defTabSz="913526" rtl="0" fontAlgn="base">
        <a:spcBef>
          <a:spcPct val="0"/>
        </a:spcBef>
        <a:spcAft>
          <a:spcPct val="0"/>
        </a:spcAft>
        <a:buChar char="–"/>
        <a:defRPr sz="1600">
          <a:solidFill>
            <a:schemeClr val="tx1"/>
          </a:solidFill>
          <a:latin typeface="+mn-lt"/>
          <a:ea typeface="ＭＳ Ｐゴシック" charset="-128"/>
        </a:defRPr>
      </a:lvl9pPr>
    </p:bodyStyle>
    <p:otherStyle>
      <a:defPPr>
        <a:defRPr lang="en-US"/>
      </a:defPPr>
      <a:lvl1pPr marL="0" algn="l" defTabSz="466481" rtl="0" eaLnBrk="1" latinLnBrk="0" hangingPunct="1">
        <a:defRPr sz="1800" kern="1200">
          <a:solidFill>
            <a:schemeClr val="tx1"/>
          </a:solidFill>
          <a:latin typeface="+mn-lt"/>
          <a:ea typeface="+mn-ea"/>
          <a:cs typeface="+mn-cs"/>
        </a:defRPr>
      </a:lvl1pPr>
      <a:lvl2pPr marL="466481" algn="l" defTabSz="466481" rtl="0" eaLnBrk="1" latinLnBrk="0" hangingPunct="1">
        <a:defRPr sz="1800" kern="1200">
          <a:solidFill>
            <a:schemeClr val="tx1"/>
          </a:solidFill>
          <a:latin typeface="+mn-lt"/>
          <a:ea typeface="+mn-ea"/>
          <a:cs typeface="+mn-cs"/>
        </a:defRPr>
      </a:lvl2pPr>
      <a:lvl3pPr marL="932962" algn="l" defTabSz="466481" rtl="0" eaLnBrk="1" latinLnBrk="0" hangingPunct="1">
        <a:defRPr sz="1800" kern="1200">
          <a:solidFill>
            <a:schemeClr val="tx1"/>
          </a:solidFill>
          <a:latin typeface="+mn-lt"/>
          <a:ea typeface="+mn-ea"/>
          <a:cs typeface="+mn-cs"/>
        </a:defRPr>
      </a:lvl3pPr>
      <a:lvl4pPr marL="1399443" algn="l" defTabSz="466481" rtl="0" eaLnBrk="1" latinLnBrk="0" hangingPunct="1">
        <a:defRPr sz="1800" kern="1200">
          <a:solidFill>
            <a:schemeClr val="tx1"/>
          </a:solidFill>
          <a:latin typeface="+mn-lt"/>
          <a:ea typeface="+mn-ea"/>
          <a:cs typeface="+mn-cs"/>
        </a:defRPr>
      </a:lvl4pPr>
      <a:lvl5pPr marL="1865925" algn="l" defTabSz="466481" rtl="0" eaLnBrk="1" latinLnBrk="0" hangingPunct="1">
        <a:defRPr sz="1800" kern="1200">
          <a:solidFill>
            <a:schemeClr val="tx1"/>
          </a:solidFill>
          <a:latin typeface="+mn-lt"/>
          <a:ea typeface="+mn-ea"/>
          <a:cs typeface="+mn-cs"/>
        </a:defRPr>
      </a:lvl5pPr>
      <a:lvl6pPr marL="2332406" algn="l" defTabSz="466481" rtl="0" eaLnBrk="1" latinLnBrk="0" hangingPunct="1">
        <a:defRPr sz="1800" kern="1200">
          <a:solidFill>
            <a:schemeClr val="tx1"/>
          </a:solidFill>
          <a:latin typeface="+mn-lt"/>
          <a:ea typeface="+mn-ea"/>
          <a:cs typeface="+mn-cs"/>
        </a:defRPr>
      </a:lvl6pPr>
      <a:lvl7pPr marL="2798887" algn="l" defTabSz="466481" rtl="0" eaLnBrk="1" latinLnBrk="0" hangingPunct="1">
        <a:defRPr sz="1800" kern="1200">
          <a:solidFill>
            <a:schemeClr val="tx1"/>
          </a:solidFill>
          <a:latin typeface="+mn-lt"/>
          <a:ea typeface="+mn-ea"/>
          <a:cs typeface="+mn-cs"/>
        </a:defRPr>
      </a:lvl7pPr>
      <a:lvl8pPr marL="3265368" algn="l" defTabSz="466481" rtl="0" eaLnBrk="1" latinLnBrk="0" hangingPunct="1">
        <a:defRPr sz="1800" kern="1200">
          <a:solidFill>
            <a:schemeClr val="tx1"/>
          </a:solidFill>
          <a:latin typeface="+mn-lt"/>
          <a:ea typeface="+mn-ea"/>
          <a:cs typeface="+mn-cs"/>
        </a:defRPr>
      </a:lvl8pPr>
      <a:lvl9pPr marL="3731849" algn="l" defTabSz="46648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7897882-81A4-437C-A0A5-EB3907EE0DB1}" type="slidenum">
              <a:rPr lang="en-US" altLang="en-US" smtClean="0"/>
              <a:pPr>
                <a:defRPr/>
              </a:pPr>
              <a:t>1</a:t>
            </a:fld>
            <a:endParaRPr lang="en-US" altLang="en-US" dirty="0"/>
          </a:p>
        </p:txBody>
      </p:sp>
      <p:pic>
        <p:nvPicPr>
          <p:cNvPr id="1026" name="Picture 2"/>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7897882-81A4-437C-A0A5-EB3907EE0DB1}" type="slidenum">
              <a:rPr lang="en-US" altLang="en-US" smtClean="0"/>
              <a:pPr>
                <a:defRPr/>
              </a:pPr>
              <a:t>10</a:t>
            </a:fld>
            <a:endParaRPr lang="en-US" altLang="en-US" dirty="0"/>
          </a:p>
        </p:txBody>
      </p:sp>
      <p:pic>
        <p:nvPicPr>
          <p:cNvPr id="10242" name="Picture 2"/>
          <p:cNvPicPr>
            <a:picLocks noChangeAspect="1" noChangeArrowheads="1"/>
          </p:cNvPicPr>
          <p:nvPr/>
        </p:nvPicPr>
        <p:blipFill>
          <a:blip r:embed="rId3" cstate="print"/>
          <a:srcRect/>
          <a:stretch>
            <a:fillRect/>
          </a:stretch>
        </p:blipFill>
        <p:spPr bwMode="auto">
          <a:xfrm>
            <a:off x="1" y="0"/>
            <a:ext cx="9144000" cy="68580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7897882-81A4-437C-A0A5-EB3907EE0DB1}" type="slidenum">
              <a:rPr lang="en-US" altLang="en-US" smtClean="0"/>
              <a:pPr>
                <a:defRPr/>
              </a:pPr>
              <a:t>11</a:t>
            </a:fld>
            <a:endParaRPr lang="en-US" altLang="en-US" dirty="0"/>
          </a:p>
        </p:txBody>
      </p:sp>
      <p:pic>
        <p:nvPicPr>
          <p:cNvPr id="11266"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7897882-81A4-437C-A0A5-EB3907EE0DB1}" type="slidenum">
              <a:rPr lang="en-US" altLang="en-US" smtClean="0"/>
              <a:pPr>
                <a:defRPr/>
              </a:pPr>
              <a:t>12</a:t>
            </a:fld>
            <a:endParaRPr lang="en-US" altLang="en-US" dirty="0"/>
          </a:p>
        </p:txBody>
      </p:sp>
      <p:pic>
        <p:nvPicPr>
          <p:cNvPr id="12290"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7897882-81A4-437C-A0A5-EB3907EE0DB1}" type="slidenum">
              <a:rPr lang="en-US" altLang="en-US" smtClean="0"/>
              <a:pPr>
                <a:defRPr/>
              </a:pPr>
              <a:t>13</a:t>
            </a:fld>
            <a:endParaRPr lang="en-US" altLang="en-US" dirty="0"/>
          </a:p>
        </p:txBody>
      </p:sp>
      <p:pic>
        <p:nvPicPr>
          <p:cNvPr id="13314" name="Picture 2"/>
          <p:cNvPicPr>
            <a:picLocks noChangeAspect="1" noChangeArrowheads="1"/>
          </p:cNvPicPr>
          <p:nvPr/>
        </p:nvPicPr>
        <p:blipFill>
          <a:blip r:embed="rId2" cstate="print"/>
          <a:srcRect/>
          <a:stretch>
            <a:fillRect/>
          </a:stretch>
        </p:blipFill>
        <p:spPr bwMode="auto">
          <a:xfrm>
            <a:off x="1" y="0"/>
            <a:ext cx="9143999" cy="6857999"/>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7897882-81A4-437C-A0A5-EB3907EE0DB1}" type="slidenum">
              <a:rPr lang="en-US" altLang="en-US" smtClean="0"/>
              <a:pPr>
                <a:defRPr/>
              </a:pPr>
              <a:t>14</a:t>
            </a:fld>
            <a:endParaRPr lang="en-US" altLang="en-US" dirty="0"/>
          </a:p>
        </p:txBody>
      </p:sp>
      <p:pic>
        <p:nvPicPr>
          <p:cNvPr id="14338" name="Picture 2"/>
          <p:cNvPicPr>
            <a:picLocks noChangeAspect="1" noChangeArrowheads="1"/>
          </p:cNvPicPr>
          <p:nvPr/>
        </p:nvPicPr>
        <p:blipFill>
          <a:blip r:embed="rId2" cstate="print"/>
          <a:srcRect/>
          <a:stretch>
            <a:fillRect/>
          </a:stretch>
        </p:blipFill>
        <p:spPr bwMode="auto">
          <a:xfrm>
            <a:off x="0" y="0"/>
            <a:ext cx="9144000" cy="6857999"/>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7897882-81A4-437C-A0A5-EB3907EE0DB1}" type="slidenum">
              <a:rPr lang="en-US" altLang="en-US" smtClean="0"/>
              <a:pPr>
                <a:defRPr/>
              </a:pPr>
              <a:t>15</a:t>
            </a:fld>
            <a:endParaRPr lang="en-US" altLang="en-US" dirty="0"/>
          </a:p>
        </p:txBody>
      </p:sp>
      <p:pic>
        <p:nvPicPr>
          <p:cNvPr id="15362" name="Picture 2"/>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7897882-81A4-437C-A0A5-EB3907EE0DB1}" type="slidenum">
              <a:rPr lang="en-US" altLang="en-US" smtClean="0"/>
              <a:pPr>
                <a:defRPr/>
              </a:pPr>
              <a:t>16</a:t>
            </a:fld>
            <a:endParaRPr lang="en-US" altLang="en-US" dirty="0"/>
          </a:p>
        </p:txBody>
      </p:sp>
      <p:pic>
        <p:nvPicPr>
          <p:cNvPr id="16386" name="Picture 2"/>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7897882-81A4-437C-A0A5-EB3907EE0DB1}" type="slidenum">
              <a:rPr lang="en-US" altLang="en-US" smtClean="0"/>
              <a:pPr>
                <a:defRPr/>
              </a:pPr>
              <a:t>17</a:t>
            </a:fld>
            <a:endParaRPr lang="en-US" altLang="en-US" dirty="0"/>
          </a:p>
        </p:txBody>
      </p:sp>
      <p:pic>
        <p:nvPicPr>
          <p:cNvPr id="17410" name="Picture 2"/>
          <p:cNvPicPr>
            <a:picLocks noChangeAspect="1" noChangeArrowheads="1"/>
          </p:cNvPicPr>
          <p:nvPr/>
        </p:nvPicPr>
        <p:blipFill>
          <a:blip r:embed="rId3" cstate="print"/>
          <a:srcRect/>
          <a:stretch>
            <a:fillRect/>
          </a:stretch>
        </p:blipFill>
        <p:spPr bwMode="auto">
          <a:xfrm>
            <a:off x="0" y="0"/>
            <a:ext cx="9144000" cy="6857999"/>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7897882-81A4-437C-A0A5-EB3907EE0DB1}" type="slidenum">
              <a:rPr lang="en-US" altLang="en-US" smtClean="0"/>
              <a:pPr>
                <a:defRPr/>
              </a:pPr>
              <a:t>18</a:t>
            </a:fld>
            <a:endParaRPr lang="en-US" altLang="en-US" dirty="0"/>
          </a:p>
        </p:txBody>
      </p:sp>
      <p:pic>
        <p:nvPicPr>
          <p:cNvPr id="18434" name="Picture 2"/>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7897882-81A4-437C-A0A5-EB3907EE0DB1}" type="slidenum">
              <a:rPr lang="en-US" altLang="en-US" smtClean="0"/>
              <a:pPr>
                <a:defRPr/>
              </a:pPr>
              <a:t>2</a:t>
            </a:fld>
            <a:endParaRPr lang="en-US" altLang="en-US" dirty="0"/>
          </a:p>
        </p:txBody>
      </p:sp>
      <p:pic>
        <p:nvPicPr>
          <p:cNvPr id="2050" name="Picture 2"/>
          <p:cNvPicPr>
            <a:picLocks noChangeAspect="1" noChangeArrowheads="1"/>
          </p:cNvPicPr>
          <p:nvPr/>
        </p:nvPicPr>
        <p:blipFill>
          <a:blip r:embed="rId3" cstate="print"/>
          <a:srcRect/>
          <a:stretch>
            <a:fillRect/>
          </a:stretch>
        </p:blipFill>
        <p:spPr bwMode="auto">
          <a:xfrm>
            <a:off x="0" y="1"/>
            <a:ext cx="9143999" cy="6857999"/>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7897882-81A4-437C-A0A5-EB3907EE0DB1}" type="slidenum">
              <a:rPr lang="en-US" altLang="en-US" smtClean="0"/>
              <a:pPr>
                <a:defRPr/>
              </a:pPr>
              <a:t>3</a:t>
            </a:fld>
            <a:endParaRPr lang="en-US" altLang="en-US" dirty="0"/>
          </a:p>
        </p:txBody>
      </p:sp>
      <p:pic>
        <p:nvPicPr>
          <p:cNvPr id="3074" name="Picture 2"/>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7897882-81A4-437C-A0A5-EB3907EE0DB1}" type="slidenum">
              <a:rPr lang="en-US" altLang="en-US" smtClean="0"/>
              <a:pPr>
                <a:defRPr/>
              </a:pPr>
              <a:t>4</a:t>
            </a:fld>
            <a:endParaRPr lang="en-US" altLang="en-US" dirty="0"/>
          </a:p>
        </p:txBody>
      </p:sp>
      <p:pic>
        <p:nvPicPr>
          <p:cNvPr id="4098" name="Picture 2"/>
          <p:cNvPicPr>
            <a:picLocks noChangeAspect="1" noChangeArrowheads="1"/>
          </p:cNvPicPr>
          <p:nvPr/>
        </p:nvPicPr>
        <p:blipFill>
          <a:blip r:embed="rId3" cstate="print"/>
          <a:srcRect/>
          <a:stretch>
            <a:fillRect/>
          </a:stretch>
        </p:blipFill>
        <p:spPr bwMode="auto">
          <a:xfrm>
            <a:off x="1" y="0"/>
            <a:ext cx="9144000" cy="68580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7897882-81A4-437C-A0A5-EB3907EE0DB1}" type="slidenum">
              <a:rPr lang="en-US" altLang="en-US" smtClean="0"/>
              <a:pPr>
                <a:defRPr/>
              </a:pPr>
              <a:t>5</a:t>
            </a:fld>
            <a:endParaRPr lang="en-US" altLang="en-US" dirty="0"/>
          </a:p>
        </p:txBody>
      </p:sp>
      <p:pic>
        <p:nvPicPr>
          <p:cNvPr id="5122" name="Picture 2"/>
          <p:cNvPicPr>
            <a:picLocks noChangeAspect="1" noChangeArrowheads="1"/>
          </p:cNvPicPr>
          <p:nvPr/>
        </p:nvPicPr>
        <p:blipFill>
          <a:blip r:embed="rId2" cstate="print"/>
          <a:srcRect/>
          <a:stretch>
            <a:fillRect/>
          </a:stretch>
        </p:blipFill>
        <p:spPr bwMode="auto">
          <a:xfrm>
            <a:off x="0" y="1"/>
            <a:ext cx="9143999" cy="6857999"/>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7897882-81A4-437C-A0A5-EB3907EE0DB1}" type="slidenum">
              <a:rPr lang="en-US" altLang="en-US" smtClean="0"/>
              <a:pPr>
                <a:defRPr/>
              </a:pPr>
              <a:t>6</a:t>
            </a:fld>
            <a:endParaRPr lang="en-US" altLang="en-US" dirty="0"/>
          </a:p>
        </p:txBody>
      </p:sp>
      <p:pic>
        <p:nvPicPr>
          <p:cNvPr id="6146" name="Picture 2"/>
          <p:cNvPicPr>
            <a:picLocks noChangeAspect="1" noChangeArrowheads="1"/>
          </p:cNvPicPr>
          <p:nvPr/>
        </p:nvPicPr>
        <p:blipFill>
          <a:blip r:embed="rId3" cstate="print"/>
          <a:srcRect/>
          <a:stretch>
            <a:fillRect/>
          </a:stretch>
        </p:blipFill>
        <p:spPr bwMode="auto">
          <a:xfrm>
            <a:off x="0" y="1"/>
            <a:ext cx="9143999" cy="6857999"/>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7897882-81A4-437C-A0A5-EB3907EE0DB1}" type="slidenum">
              <a:rPr lang="en-US" altLang="en-US" smtClean="0"/>
              <a:pPr>
                <a:defRPr/>
              </a:pPr>
              <a:t>7</a:t>
            </a:fld>
            <a:endParaRPr lang="en-US" altLang="en-US" dirty="0"/>
          </a:p>
        </p:txBody>
      </p:sp>
      <p:pic>
        <p:nvPicPr>
          <p:cNvPr id="7170" name="Picture 2"/>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7897882-81A4-437C-A0A5-EB3907EE0DB1}" type="slidenum">
              <a:rPr lang="en-US" altLang="en-US" smtClean="0"/>
              <a:pPr>
                <a:defRPr/>
              </a:pPr>
              <a:t>8</a:t>
            </a:fld>
            <a:endParaRPr lang="en-US" altLang="en-US" dirty="0"/>
          </a:p>
        </p:txBody>
      </p:sp>
      <p:pic>
        <p:nvPicPr>
          <p:cNvPr id="8194" name="Picture 2"/>
          <p:cNvPicPr>
            <a:picLocks noChangeAspect="1" noChangeArrowheads="1"/>
          </p:cNvPicPr>
          <p:nvPr/>
        </p:nvPicPr>
        <p:blipFill>
          <a:blip r:embed="rId3" cstate="print"/>
          <a:srcRect/>
          <a:stretch>
            <a:fillRect/>
          </a:stretch>
        </p:blipFill>
        <p:spPr bwMode="auto">
          <a:xfrm>
            <a:off x="0" y="0"/>
            <a:ext cx="9144000" cy="6857999"/>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7897882-81A4-437C-A0A5-EB3907EE0DB1}" type="slidenum">
              <a:rPr lang="en-US" altLang="en-US" smtClean="0"/>
              <a:pPr>
                <a:defRPr/>
              </a:pPr>
              <a:t>9</a:t>
            </a:fld>
            <a:endParaRPr lang="en-US" altLang="en-US" dirty="0"/>
          </a:p>
        </p:txBody>
      </p:sp>
      <p:pic>
        <p:nvPicPr>
          <p:cNvPr id="9218" name="Picture 2"/>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MK1AGgQPlUmuJY3IbbWpc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 name="THINKCELLSTATEDONOTDELETE" val="vWKNpSUMO0OEBxYy4xPWW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XEBbofGEl06Li51mFKDbR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XEBbofGEl06Li51mFKDbR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26vhcOKYS0G78J.AzeCea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FQliI9352EqrryY9hVW9N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 name="THINKCELLSTATEDONOTDELETE" val="narW8osvckKXVZHKbHPvF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Df2w2jktmEqpiA3W.c5HH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5ygu7VXlUEOf1TSvQRAFh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BIlnZgUOf02rw5pdlWNDHQ"/>
</p:tagLst>
</file>

<file path=ppt/tags/tag9.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 name="THINKCELLSHAPEDONOTDELETE" val="pijXiajfOnUabdba_o4xo6A"/>
</p:tagLst>
</file>

<file path=ppt/theme/theme1.xml><?xml version="1.0" encoding="utf-8"?>
<a:theme xmlns:a="http://schemas.openxmlformats.org/drawingml/2006/main" name="Blank">
  <a:themeElements>
    <a:clrScheme name="NFTE new brand">
      <a:dk1>
        <a:srgbClr val="000000"/>
      </a:dk1>
      <a:lt1>
        <a:srgbClr val="FFFFFF"/>
      </a:lt1>
      <a:dk2>
        <a:srgbClr val="0049AD"/>
      </a:dk2>
      <a:lt2>
        <a:srgbClr val="A9DC66"/>
      </a:lt2>
      <a:accent1>
        <a:srgbClr val="8EAED0"/>
      </a:accent1>
      <a:accent2>
        <a:srgbClr val="308F25"/>
      </a:accent2>
      <a:accent3>
        <a:srgbClr val="AA9EB6"/>
      </a:accent3>
      <a:accent4>
        <a:srgbClr val="DADADA"/>
      </a:accent4>
      <a:accent5>
        <a:srgbClr val="ED4430"/>
      </a:accent5>
      <a:accent6>
        <a:srgbClr val="A4DE8F"/>
      </a:accent6>
      <a:hlink>
        <a:srgbClr val="FF9900"/>
      </a:hlink>
      <a:folHlink>
        <a:srgbClr val="FFBE3D"/>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9525" cap="flat" cmpd="sng" algn="ctr">
          <a:solidFill>
            <a:schemeClr val="hlink"/>
          </a:solidFill>
          <a:prstDash val="solid"/>
          <a:round/>
          <a:headEnd type="none" w="med" len="med"/>
          <a:tailEnd type="none" w="med" len="med"/>
        </a:ln>
        <a:effectLst>
          <a:outerShdw blurRad="63500" dist="35921" dir="2700000" algn="ctr" rotWithShape="0">
            <a:schemeClr val="bg2"/>
          </a:outerShdw>
        </a:effectLst>
      </a:spPr>
      <a:bodyPr vert="horz" wrap="square" lIns="91440" tIns="91440" rIns="91440" bIns="9144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9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2"/>
        </a:solidFill>
        <a:ln w="9525" cap="flat" cmpd="sng" algn="ctr">
          <a:solidFill>
            <a:schemeClr val="hlink"/>
          </a:solidFill>
          <a:prstDash val="solid"/>
          <a:round/>
          <a:headEnd type="none" w="med" len="med"/>
          <a:tailEnd type="none" w="med" len="med"/>
        </a:ln>
        <a:effectLst>
          <a:outerShdw blurRad="63500" dist="35921" dir="2700000" algn="ctr" rotWithShape="0">
            <a:schemeClr val="bg2"/>
          </a:outerShdw>
        </a:effectLst>
      </a:spPr>
      <a:bodyPr vert="horz" wrap="square" lIns="91440" tIns="91440" rIns="91440" bIns="9144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900" b="0" i="0" u="none" strike="noStrike" cap="none" normalizeH="0" baseline="0">
            <a:ln>
              <a:noFill/>
            </a:ln>
            <a:solidFill>
              <a:schemeClr val="tx1"/>
            </a:solidFill>
            <a:effectLst/>
            <a:latin typeface="Arial" charset="0"/>
          </a:defRPr>
        </a:defPPr>
      </a:lstStyle>
    </a:lnDef>
  </a:objectDefaults>
  <a:extraClrSchemeLst>
    <a:extraClrScheme>
      <a:clrScheme name="Blank 1">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clrMap bg1="lt1" tx1="dk1" bg2="lt2" tx2="dk2" accent1="accent1" accent2="accent2" accent3="accent3" accent4="accent4" accent5="accent5" accent6="accent6" hlink="hlink" folHlink="folHlink"/>
    </a:extraClrScheme>
    <a:extraClrScheme>
      <a:clrScheme name="Blank 3">
        <a:dk1>
          <a:srgbClr val="002960"/>
        </a:dk1>
        <a:lt1>
          <a:srgbClr val="FFFFFF"/>
        </a:lt1>
        <a:dk2>
          <a:srgbClr val="002960"/>
        </a:dk2>
        <a:lt2>
          <a:srgbClr val="FFBE3D"/>
        </a:lt2>
        <a:accent1>
          <a:srgbClr val="0066CC"/>
        </a:accent1>
        <a:accent2>
          <a:srgbClr val="5F8DFF"/>
        </a:accent2>
        <a:accent3>
          <a:srgbClr val="AAACB6"/>
        </a:accent3>
        <a:accent4>
          <a:srgbClr val="DADADA"/>
        </a:accent4>
        <a:accent5>
          <a:srgbClr val="AAB8E2"/>
        </a:accent5>
        <a:accent6>
          <a:srgbClr val="557FE7"/>
        </a:accent6>
        <a:hlink>
          <a:srgbClr val="96C5F8"/>
        </a:hlink>
        <a:folHlink>
          <a:srgbClr val="D8E9FC"/>
        </a:folHlink>
      </a:clrScheme>
      <a:clrMap bg1="dk2" tx1="lt1" bg2="dk1" tx2="lt2" accent1="accent1" accent2="accent2" accent3="accent3" accent4="accent4" accent5="accent5" accent6="accent6" hlink="hlink" folHlink="folHlink"/>
    </a:extraClrScheme>
    <a:extraClrScheme>
      <a:clrScheme name="Blank 4">
        <a:dk1>
          <a:srgbClr val="000000"/>
        </a:dk1>
        <a:lt1>
          <a:srgbClr val="FFFFFF"/>
        </a:lt1>
        <a:dk2>
          <a:srgbClr val="000000"/>
        </a:dk2>
        <a:lt2>
          <a:srgbClr val="FFBE3D"/>
        </a:lt2>
        <a:accent1>
          <a:srgbClr val="002960"/>
        </a:accent1>
        <a:accent2>
          <a:srgbClr val="0066CC"/>
        </a:accent2>
        <a:accent3>
          <a:srgbClr val="AAAAAA"/>
        </a:accent3>
        <a:accent4>
          <a:srgbClr val="DADADA"/>
        </a:accent4>
        <a:accent5>
          <a:srgbClr val="AAACB6"/>
        </a:accent5>
        <a:accent6>
          <a:srgbClr val="005CB9"/>
        </a:accent6>
        <a:hlink>
          <a:srgbClr val="91B0FF"/>
        </a:hlink>
        <a:folHlink>
          <a:srgbClr val="C7E0FB"/>
        </a:folHlink>
      </a:clrScheme>
      <a:clrMap bg1="dk2" tx1="lt1" bg2="dk1" tx2="lt2" accent1="accent1" accent2="accent2" accent3="accent3" accent4="accent4" accent5="accent5" accent6="accent6" hlink="hlink" folHlink="folHlink"/>
    </a:extraClrScheme>
    <a:extraClrScheme>
      <a:clrScheme name="Blank 5">
        <a:dk1>
          <a:srgbClr val="000000"/>
        </a:dk1>
        <a:lt1>
          <a:srgbClr val="FFFFFF"/>
        </a:lt1>
        <a:dk2>
          <a:srgbClr val="002960"/>
        </a:dk2>
        <a:lt2>
          <a:srgbClr val="FFFFFF"/>
        </a:lt2>
        <a:accent1>
          <a:srgbClr val="C7E0FB"/>
        </a:accent1>
        <a:accent2>
          <a:srgbClr val="FFCC66"/>
        </a:accent2>
        <a:accent3>
          <a:srgbClr val="FFFFFF"/>
        </a:accent3>
        <a:accent4>
          <a:srgbClr val="000000"/>
        </a:accent4>
        <a:accent5>
          <a:srgbClr val="E0EDFD"/>
        </a:accent5>
        <a:accent6>
          <a:srgbClr val="E7B95C"/>
        </a:accent6>
        <a:hlink>
          <a:srgbClr val="4F8636"/>
        </a:hlink>
        <a:folHlink>
          <a:srgbClr val="002960"/>
        </a:folHlink>
      </a:clrScheme>
      <a:clrMap bg1="lt1" tx1="dk1" bg2="lt2" tx2="dk2" accent1="accent1" accent2="accent2" accent3="accent3" accent4="accent4" accent5="accent5" accent6="accent6" hlink="hlink" folHlink="folHlink"/>
    </a:extraClrScheme>
    <a:extraClrScheme>
      <a:clrScheme name="Blank 6">
        <a:dk1>
          <a:srgbClr val="002960"/>
        </a:dk1>
        <a:lt1>
          <a:srgbClr val="FFFFFF"/>
        </a:lt1>
        <a:dk2>
          <a:srgbClr val="002960"/>
        </a:dk2>
        <a:lt2>
          <a:srgbClr val="FFBE3D"/>
        </a:lt2>
        <a:accent1>
          <a:srgbClr val="0066CC"/>
        </a:accent1>
        <a:accent2>
          <a:srgbClr val="4F8636"/>
        </a:accent2>
        <a:accent3>
          <a:srgbClr val="AAACB6"/>
        </a:accent3>
        <a:accent4>
          <a:srgbClr val="DADADA"/>
        </a:accent4>
        <a:accent5>
          <a:srgbClr val="AAB8E2"/>
        </a:accent5>
        <a:accent6>
          <a:srgbClr val="477930"/>
        </a:accent6>
        <a:hlink>
          <a:srgbClr val="FF9900"/>
        </a:hlink>
        <a:folHlink>
          <a:srgbClr val="FFBE3D"/>
        </a:folHlink>
      </a:clrScheme>
      <a:clrMap bg1="dk2" tx1="lt1" bg2="dk1" tx2="lt2" accent1="accent1" accent2="accent2" accent3="accent3" accent4="accent4" accent5="accent5" accent6="accent6" hlink="hlink" folHlink="folHlink"/>
    </a:extraClrScheme>
    <a:extraClrScheme>
      <a:clrScheme name="Blank 7">
        <a:dk1>
          <a:srgbClr val="000000"/>
        </a:dk1>
        <a:lt1>
          <a:srgbClr val="FFFFFF"/>
        </a:lt1>
        <a:dk2>
          <a:srgbClr val="000000"/>
        </a:dk2>
        <a:lt2>
          <a:srgbClr val="FFBE3D"/>
        </a:lt2>
        <a:accent1>
          <a:srgbClr val="0066CC"/>
        </a:accent1>
        <a:accent2>
          <a:srgbClr val="4F8636"/>
        </a:accent2>
        <a:accent3>
          <a:srgbClr val="AAAAAA"/>
        </a:accent3>
        <a:accent4>
          <a:srgbClr val="DADADA"/>
        </a:accent4>
        <a:accent5>
          <a:srgbClr val="AAB8E2"/>
        </a:accent5>
        <a:accent6>
          <a:srgbClr val="477930"/>
        </a:accent6>
        <a:hlink>
          <a:srgbClr val="FF9900"/>
        </a:hlink>
        <a:folHlink>
          <a:srgbClr val="FFBE3D"/>
        </a:folHlink>
      </a:clrScheme>
      <a:clrMap bg1="dk2" tx1="lt1" bg2="dk1" tx2="lt2" accent1="accent1" accent2="accent2" accent3="accent3" accent4="accent4" accent5="accent5" accent6="accent6" hlink="hlink" folHlink="folHlink"/>
    </a:extraClrScheme>
    <a:extraClrScheme>
      <a:clrScheme name="Blank 8">
        <a:dk1>
          <a:srgbClr val="000000"/>
        </a:dk1>
        <a:lt1>
          <a:srgbClr val="FFFFFF"/>
        </a:lt1>
        <a:dk2>
          <a:srgbClr val="002960"/>
        </a:dk2>
        <a:lt2>
          <a:srgbClr val="FFFFFF"/>
        </a:lt2>
        <a:accent1>
          <a:srgbClr val="C7E0FB"/>
        </a:accent1>
        <a:accent2>
          <a:srgbClr val="C7C293"/>
        </a:accent2>
        <a:accent3>
          <a:srgbClr val="FFFFFF"/>
        </a:accent3>
        <a:accent4>
          <a:srgbClr val="000000"/>
        </a:accent4>
        <a:accent5>
          <a:srgbClr val="E0EDFD"/>
        </a:accent5>
        <a:accent6>
          <a:srgbClr val="B4B085"/>
        </a:accent6>
        <a:hlink>
          <a:srgbClr val="50A2A0"/>
        </a:hlink>
        <a:folHlink>
          <a:srgbClr val="002960"/>
        </a:folHlink>
      </a:clrScheme>
      <a:clrMap bg1="lt1" tx1="dk1" bg2="lt2" tx2="dk2" accent1="accent1" accent2="accent2" accent3="accent3" accent4="accent4" accent5="accent5" accent6="accent6" hlink="hlink" folHlink="folHlink"/>
    </a:extraClrScheme>
    <a:extraClrScheme>
      <a:clrScheme name="Blank 9">
        <a:dk1>
          <a:srgbClr val="002960"/>
        </a:dk1>
        <a:lt1>
          <a:srgbClr val="FFFFFF"/>
        </a:lt1>
        <a:dk2>
          <a:srgbClr val="002960"/>
        </a:dk2>
        <a:lt2>
          <a:srgbClr val="FFBE3D"/>
        </a:lt2>
        <a:accent1>
          <a:srgbClr val="0066CC"/>
        </a:accent1>
        <a:accent2>
          <a:srgbClr val="50A2A0"/>
        </a:accent2>
        <a:accent3>
          <a:srgbClr val="AAACB6"/>
        </a:accent3>
        <a:accent4>
          <a:srgbClr val="DADADA"/>
        </a:accent4>
        <a:accent5>
          <a:srgbClr val="AAB8E2"/>
        </a:accent5>
        <a:accent6>
          <a:srgbClr val="489291"/>
        </a:accent6>
        <a:hlink>
          <a:srgbClr val="C7C293"/>
        </a:hlink>
        <a:folHlink>
          <a:srgbClr val="FFBE3D"/>
        </a:folHlink>
      </a:clrScheme>
      <a:clrMap bg1="dk2" tx1="lt1" bg2="dk1" tx2="lt2" accent1="accent1" accent2="accent2" accent3="accent3" accent4="accent4" accent5="accent5" accent6="accent6" hlink="hlink" folHlink="folHlink"/>
    </a:extraClrScheme>
    <a:extraClrScheme>
      <a:clrScheme name="Blank 10">
        <a:dk1>
          <a:srgbClr val="000000"/>
        </a:dk1>
        <a:lt1>
          <a:srgbClr val="FFFFFF"/>
        </a:lt1>
        <a:dk2>
          <a:srgbClr val="000000"/>
        </a:dk2>
        <a:lt2>
          <a:srgbClr val="FFBE3D"/>
        </a:lt2>
        <a:accent1>
          <a:srgbClr val="174A7C"/>
        </a:accent1>
        <a:accent2>
          <a:srgbClr val="50A2A0"/>
        </a:accent2>
        <a:accent3>
          <a:srgbClr val="AAAAAA"/>
        </a:accent3>
        <a:accent4>
          <a:srgbClr val="DADADA"/>
        </a:accent4>
        <a:accent5>
          <a:srgbClr val="ABB1BF"/>
        </a:accent5>
        <a:accent6>
          <a:srgbClr val="489291"/>
        </a:accent6>
        <a:hlink>
          <a:srgbClr val="C7C293"/>
        </a:hlink>
        <a:folHlink>
          <a:srgbClr val="FFBE3D"/>
        </a:folHlink>
      </a:clrScheme>
      <a:clrMap bg1="dk2" tx1="lt1" bg2="dk1" tx2="lt2" accent1="accent1" accent2="accent2" accent3="accent3" accent4="accent4" accent5="accent5" accent6="accent6" hlink="hlink" folHlink="folHlink"/>
    </a:extraClrScheme>
    <a:extraClrScheme>
      <a:clrScheme name="Blank 11">
        <a:dk1>
          <a:srgbClr val="000000"/>
        </a:dk1>
        <a:lt1>
          <a:srgbClr val="FFFFFF"/>
        </a:lt1>
        <a:dk2>
          <a:srgbClr val="17365D"/>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Blank 12">
        <a:dk1>
          <a:srgbClr val="000000"/>
        </a:dk1>
        <a:lt1>
          <a:srgbClr val="FFFFFF"/>
        </a:lt1>
        <a:dk2>
          <a:srgbClr val="17365D"/>
        </a:dk2>
        <a:lt2>
          <a:srgbClr val="C0C0C0"/>
        </a:lt2>
        <a:accent1>
          <a:srgbClr val="FFFFFF"/>
        </a:accent1>
        <a:accent2>
          <a:srgbClr val="D6E0EC"/>
        </a:accent2>
        <a:accent3>
          <a:srgbClr val="FFFFFF"/>
        </a:accent3>
        <a:accent4>
          <a:srgbClr val="000000"/>
        </a:accent4>
        <a:accent5>
          <a:srgbClr val="FFFFFF"/>
        </a:accent5>
        <a:accent6>
          <a:srgbClr val="C2CBD6"/>
        </a:accent6>
        <a:hlink>
          <a:srgbClr val="ADC1D9"/>
        </a:hlink>
        <a:folHlink>
          <a:srgbClr val="84A2C6"/>
        </a:folHlink>
      </a:clrScheme>
      <a:clrMap bg1="lt1" tx1="dk1" bg2="lt2" tx2="dk2" accent1="accent1" accent2="accent2" accent3="accent3" accent4="accent4" accent5="accent5" accent6="accent6" hlink="hlink" folHlink="folHlink"/>
    </a:extraClrScheme>
    <a:extraClrScheme>
      <a:clrScheme name="Blank 13">
        <a:dk1>
          <a:srgbClr val="000000"/>
        </a:dk1>
        <a:lt1>
          <a:srgbClr val="FFFFFF"/>
        </a:lt1>
        <a:dk2>
          <a:srgbClr val="17365D"/>
        </a:dk2>
        <a:lt2>
          <a:srgbClr val="808080"/>
        </a:lt2>
        <a:accent1>
          <a:srgbClr val="FFFFFF"/>
        </a:accent1>
        <a:accent2>
          <a:srgbClr val="D6E0EC"/>
        </a:accent2>
        <a:accent3>
          <a:srgbClr val="FFFFFF"/>
        </a:accent3>
        <a:accent4>
          <a:srgbClr val="000000"/>
        </a:accent4>
        <a:accent5>
          <a:srgbClr val="FFFFFF"/>
        </a:accent5>
        <a:accent6>
          <a:srgbClr val="C2CBD6"/>
        </a:accent6>
        <a:hlink>
          <a:srgbClr val="ADC1D9"/>
        </a:hlink>
        <a:folHlink>
          <a:srgbClr val="84A2C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2741</TotalTime>
  <Words>31</Words>
  <Application>Microsoft Office PowerPoint</Application>
  <PresentationFormat>On-screen Show (4:3)</PresentationFormat>
  <Paragraphs>31</Paragraphs>
  <Slides>18</Slides>
  <Notes>13</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18</vt:i4>
      </vt:variant>
    </vt:vector>
  </HeadingPairs>
  <TitlesOfParts>
    <vt:vector size="19" baseType="lpstr">
      <vt:lpstr>Blank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NFTE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National Foundation for Teaching Entrepreneurship</dc:title>
  <dc:creator>ratna.black</dc:creator>
  <cp:lastModifiedBy>Deidre Lee</cp:lastModifiedBy>
  <cp:revision>76</cp:revision>
  <cp:lastPrinted>2013-10-01T16:39:28Z</cp:lastPrinted>
  <dcterms:created xsi:type="dcterms:W3CDTF">2008-08-28T17:18:02Z</dcterms:created>
  <dcterms:modified xsi:type="dcterms:W3CDTF">2013-10-01T16:43:27Z</dcterms:modified>
</cp:coreProperties>
</file>