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8F58D8-0690-4B91-BC6D-1BA734DC787B}" v="150" dt="2024-09-24T08:47:03.011"/>
    <p1510:client id="{CAC19FEC-F469-4CBA-ADCE-35268768497D}" v="24" dt="2024-09-26T08:04:45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4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CFB7F-5566-4DDE-9DEE-939591D15870}" type="datetimeFigureOut">
              <a:rPr lang="en-AT" smtClean="0"/>
              <a:t>26/09/2024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DAD32-54E9-48FA-83E5-62B1AE1ACDD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66842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5DAD32-54E9-48FA-83E5-62B1AE1ACDDA}" type="slidenum">
              <a:rPr lang="en-AT" smtClean="0"/>
              <a:t>1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81342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26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2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0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4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4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6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48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7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8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2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4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4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FA27-486F-55FD-5E43-A5F8EB3F9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SMAIA-X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AD1A9-CE05-6828-3E47-BDAEA5397A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1400">
                <a:latin typeface="Aptos"/>
              </a:rPr>
              <a:t>Adrian Essig, Marco Prescher, Michael Spiegel, Irina Grabher-Meier</a:t>
            </a:r>
            <a:endParaRPr lang="de-DE" sz="1400">
              <a:latin typeface="Trade Gothic N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212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DD642C9D-2F84-6B59-CC56-0941D60E5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446" y="-327882"/>
            <a:ext cx="12822892" cy="83185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BAC29D1-5DC8-DE0B-ABD4-7123AED5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919105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A98EAE2F-8B8E-864A-7F41-3CFAF20F7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83" y="0"/>
            <a:ext cx="10571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9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6B4D779-E038-02FB-1E7B-99434ABA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</p:spPr>
        <p:txBody>
          <a:bodyPr/>
          <a:lstStyle/>
          <a:p>
            <a:r>
              <a:rPr lang="en-US"/>
              <a:t>Policy Engine &amp; Contracting</a:t>
            </a:r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E7FE94AF-01C7-8083-CEAF-81F0874A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1087" y="4891318"/>
            <a:ext cx="267329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D24CD1F-0A61-4D2B-9D00-70834CE74FE8}" type="datetime1">
              <a:rPr lang="de-DE"/>
              <a:pPr>
                <a:spcAft>
                  <a:spcPts val="600"/>
                </a:spcAft>
              </a:pPr>
              <a:t>26.09.2024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58873909-CB2A-78A0-A292-55E115AE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73021" y="1609893"/>
            <a:ext cx="266942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A4B7CB0D-5839-65C9-6F1A-55E50F12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08" y="3219853"/>
            <a:ext cx="629653" cy="429830"/>
          </a:xfrm>
        </p:spPr>
        <p:txBody>
          <a:bodyPr/>
          <a:lstStyle/>
          <a:p>
            <a:pPr>
              <a:spcAft>
                <a:spcPts val="600"/>
              </a:spcAft>
            </a:pPr>
            <a:fld id="{196A61CA-0502-4EE4-9724-96EA822543E5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83338-AD50-813E-3A22-A9073132EFC6}"/>
              </a:ext>
            </a:extLst>
          </p:cNvPr>
          <p:cNvSpPr txBox="1">
            <a:spLocks/>
          </p:cNvSpPr>
          <p:nvPr/>
        </p:nvSpPr>
        <p:spPr>
          <a:xfrm>
            <a:off x="1429612" y="2217998"/>
            <a:ext cx="7714388" cy="3872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>
                <a:latin typeface="Aptos"/>
              </a:rPr>
              <a:t>Define rules so that consumers and producers can share their data</a:t>
            </a:r>
          </a:p>
          <a:p>
            <a:r>
              <a:rPr lang="de-DE" sz="1400">
                <a:latin typeface="Aptos"/>
              </a:rPr>
              <a:t>Access to data should be given in a dynamic way</a:t>
            </a:r>
          </a:p>
          <a:p>
            <a:r>
              <a:rPr lang="de-DE" sz="1400">
                <a:latin typeface="Aptos"/>
              </a:rPr>
              <a:t>Contracts should be created automatically if a match is found</a:t>
            </a:r>
          </a:p>
          <a:p>
            <a:r>
              <a:rPr lang="de-DE" sz="1400">
                <a:latin typeface="Aptos"/>
              </a:rPr>
              <a:t>Smart Contracts on Blockchain (optional)</a:t>
            </a:r>
          </a:p>
          <a:p>
            <a:r>
              <a:rPr lang="de-DE" sz="1400">
                <a:latin typeface="Aptos"/>
              </a:rPr>
              <a:t>Policy &amp; Contracting API for consumers</a:t>
            </a:r>
          </a:p>
          <a:p>
            <a:r>
              <a:rPr lang="de-DE" sz="1400">
                <a:latin typeface="Aptos"/>
              </a:rPr>
              <a:t>Producer is always in charge of who receives which data under which conditions</a:t>
            </a:r>
          </a:p>
          <a:p>
            <a:r>
              <a:rPr lang="de-DE" sz="1400">
                <a:latin typeface="Aptos"/>
              </a:rPr>
              <a:t>Policy for choosing to only offer encrypted (homomorphic encryption) data</a:t>
            </a:r>
          </a:p>
        </p:txBody>
      </p:sp>
    </p:spTree>
    <p:extLst>
      <p:ext uri="{BB962C8B-B14F-4D97-AF65-F5344CB8AC3E}">
        <p14:creationId xmlns:p14="http://schemas.microsoft.com/office/powerpoint/2010/main" val="426678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CDE40-716E-C5E5-9A6F-CE0BDD83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Additional Challenges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424F8DA-3638-581D-B035-33DCE7A9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0C71-87F7-4F45-B8C1-9C9DA5C4F3C9}" type="datetime1">
              <a:rPr lang="en-US"/>
              <a:t>9/26/2024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868270-8876-4304-97E7-824B2CA0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F5DB9B-4CF3-FBAF-C605-4511FEFC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FDC9EBF-03EA-7D58-7C39-5A81FB875C2E}"/>
              </a:ext>
            </a:extLst>
          </p:cNvPr>
          <p:cNvSpPr txBox="1">
            <a:spLocks/>
          </p:cNvSpPr>
          <p:nvPr/>
        </p:nvSpPr>
        <p:spPr>
          <a:xfrm>
            <a:off x="1429612" y="2217998"/>
            <a:ext cx="7714388" cy="159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>
                <a:latin typeface="Aptos"/>
              </a:rPr>
              <a:t>Dynamic </a:t>
            </a:r>
            <a:r>
              <a:rPr lang="de-DE" sz="1400" err="1">
                <a:latin typeface="Aptos"/>
              </a:rPr>
              <a:t>configuration</a:t>
            </a:r>
            <a:r>
              <a:rPr lang="de-DE" sz="1400">
                <a:latin typeface="Aptos"/>
              </a:rPr>
              <a:t> </a:t>
            </a:r>
            <a:r>
              <a:rPr lang="de-DE" sz="1400" err="1">
                <a:latin typeface="Aptos"/>
              </a:rPr>
              <a:t>of</a:t>
            </a:r>
            <a:r>
              <a:rPr lang="de-DE" sz="1400">
                <a:latin typeface="Aptos"/>
              </a:rPr>
              <a:t> Microcontroller and Gateway (</a:t>
            </a:r>
            <a:r>
              <a:rPr lang="de-DE" sz="1400" err="1">
                <a:latin typeface="Aptos"/>
              </a:rPr>
              <a:t>for</a:t>
            </a:r>
            <a:r>
              <a:rPr lang="de-DE" sz="1400">
                <a:latin typeface="Aptos"/>
              </a:rPr>
              <a:t> </a:t>
            </a:r>
            <a:r>
              <a:rPr lang="de-DE" sz="1400" err="1">
                <a:latin typeface="Aptos"/>
              </a:rPr>
              <a:t>future</a:t>
            </a:r>
            <a:r>
              <a:rPr lang="de-DE" sz="1400">
                <a:latin typeface="Aptos"/>
              </a:rPr>
              <a:t> </a:t>
            </a:r>
            <a:r>
              <a:rPr lang="de-DE" sz="1400" err="1">
                <a:latin typeface="Aptos"/>
              </a:rPr>
              <a:t>changes</a:t>
            </a:r>
            <a:r>
              <a:rPr lang="de-DE" sz="1400">
                <a:latin typeface="Aptos"/>
              </a:rPr>
              <a:t>)</a:t>
            </a:r>
          </a:p>
          <a:p>
            <a:r>
              <a:rPr lang="de-DE" sz="1400">
                <a:latin typeface="Aptos"/>
              </a:rPr>
              <a:t>Key Distribution</a:t>
            </a:r>
          </a:p>
          <a:p>
            <a:r>
              <a:rPr lang="de-DE" sz="1400">
                <a:latin typeface="Aptos"/>
              </a:rPr>
              <a:t>Onboarding </a:t>
            </a:r>
            <a:r>
              <a:rPr lang="de-DE" sz="1400" err="1">
                <a:latin typeface="Aptos"/>
              </a:rPr>
              <a:t>for</a:t>
            </a:r>
            <a:r>
              <a:rPr lang="de-DE" sz="1400">
                <a:latin typeface="Aptos"/>
              </a:rPr>
              <a:t> </a:t>
            </a:r>
            <a:r>
              <a:rPr lang="de-DE" sz="1400" err="1">
                <a:latin typeface="Aptos"/>
              </a:rPr>
              <a:t>new</a:t>
            </a:r>
            <a:r>
              <a:rPr lang="de-DE" sz="1400">
                <a:latin typeface="Aptos"/>
              </a:rPr>
              <a:t> </a:t>
            </a:r>
            <a:r>
              <a:rPr lang="de-DE" sz="1400" err="1">
                <a:latin typeface="Aptos"/>
              </a:rPr>
              <a:t>devices</a:t>
            </a:r>
            <a:r>
              <a:rPr lang="de-DE" sz="1400">
                <a:latin typeface="Aptos"/>
              </a:rPr>
              <a:t> (</a:t>
            </a:r>
            <a:r>
              <a:rPr lang="de-DE" sz="1400" err="1">
                <a:latin typeface="Aptos"/>
              </a:rPr>
              <a:t>How</a:t>
            </a:r>
            <a:r>
              <a:rPr lang="de-DE" sz="1400">
                <a:latin typeface="Aptos"/>
              </a:rPr>
              <a:t> </a:t>
            </a:r>
            <a:r>
              <a:rPr lang="de-DE" sz="1400" err="1">
                <a:latin typeface="Aptos"/>
              </a:rPr>
              <a:t>are</a:t>
            </a:r>
            <a:r>
              <a:rPr lang="de-DE" sz="1400">
                <a:latin typeface="Aptos"/>
              </a:rPr>
              <a:t> </a:t>
            </a:r>
            <a:r>
              <a:rPr lang="de-DE" sz="1400" err="1">
                <a:latin typeface="Aptos"/>
              </a:rPr>
              <a:t>they</a:t>
            </a:r>
            <a:r>
              <a:rPr lang="de-DE" sz="1400">
                <a:latin typeface="Aptos"/>
              </a:rPr>
              <a:t> </a:t>
            </a:r>
            <a:r>
              <a:rPr lang="de-DE" sz="1400" err="1">
                <a:latin typeface="Aptos"/>
              </a:rPr>
              <a:t>identified</a:t>
            </a:r>
            <a:r>
              <a:rPr lang="de-DE" sz="1400">
                <a:latin typeface="Aptos"/>
              </a:rPr>
              <a:t>, </a:t>
            </a:r>
            <a:r>
              <a:rPr lang="de-DE" sz="1400" err="1">
                <a:latin typeface="Aptos"/>
              </a:rPr>
              <a:t>Certificate</a:t>
            </a:r>
            <a:r>
              <a:rPr lang="de-DE" sz="1400">
                <a:latin typeface="Aptos"/>
              </a:rPr>
              <a:t>, ID, ...)</a:t>
            </a:r>
          </a:p>
          <a:p>
            <a:r>
              <a:rPr lang="de-DE" sz="1400">
                <a:latin typeface="Aptos"/>
              </a:rPr>
              <a:t>Connectivity </a:t>
            </a:r>
            <a:r>
              <a:rPr lang="de-DE" sz="1400" err="1">
                <a:latin typeface="Aptos"/>
              </a:rPr>
              <a:t>issues</a:t>
            </a:r>
            <a:r>
              <a:rPr lang="de-DE" sz="1400">
                <a:latin typeface="Aptos"/>
              </a:rPr>
              <a:t> Microcontroller (Basement)</a:t>
            </a:r>
          </a:p>
          <a:p>
            <a:endParaRPr lang="de-DE" sz="1400">
              <a:latin typeface="Aptos"/>
            </a:endParaRPr>
          </a:p>
          <a:p>
            <a:endParaRPr lang="de-DE" sz="1400">
              <a:latin typeface="Aptos"/>
            </a:endParaRPr>
          </a:p>
          <a:p>
            <a:pPr marL="0" indent="0">
              <a:buNone/>
            </a:pPr>
            <a:endParaRPr lang="de-DE" sz="1400">
              <a:latin typeface="Aptos"/>
            </a:endParaRPr>
          </a:p>
          <a:p>
            <a:endParaRPr lang="de-DE" sz="1400">
              <a:latin typeface="Aptos"/>
            </a:endParaRPr>
          </a:p>
        </p:txBody>
      </p:sp>
      <p:pic>
        <p:nvPicPr>
          <p:cNvPr id="9" name="Grafik 8" descr="Ein Bild, das Person, Kleidung, Menschliches Gesicht, Krawatte enthält.&#10;&#10;Beschreibung automatisch generiert.">
            <a:extLst>
              <a:ext uri="{FF2B5EF4-FFF2-40B4-BE49-F238E27FC236}">
                <a16:creationId xmlns:a16="http://schemas.microsoft.com/office/drawing/2014/main" id="{3E86471F-E605-4A52-3F4D-A2FC5DA6C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86" y="4654624"/>
            <a:ext cx="1333500" cy="1905000"/>
          </a:xfrm>
          <a:prstGeom prst="rect">
            <a:avLst/>
          </a:prstGeom>
        </p:spPr>
      </p:pic>
      <p:pic>
        <p:nvPicPr>
          <p:cNvPr id="10" name="Grafik 9" descr="Ein Bild, das Person, Menschliches Gesicht, Lächeln, Kinn enthält.&#10;&#10;Beschreibung automatisch generiert.">
            <a:extLst>
              <a:ext uri="{FF2B5EF4-FFF2-40B4-BE49-F238E27FC236}">
                <a16:creationId xmlns:a16="http://schemas.microsoft.com/office/drawing/2014/main" id="{27D6AB16-AAFB-35FA-ED4C-C3C5E2F9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545" y="4655353"/>
            <a:ext cx="1333500" cy="1905000"/>
          </a:xfrm>
          <a:prstGeom prst="rect">
            <a:avLst/>
          </a:prstGeom>
        </p:spPr>
      </p:pic>
      <p:pic>
        <p:nvPicPr>
          <p:cNvPr id="11" name="Grafik 10" descr="Ein Bild, das Menschliches Gesicht, Person, Vorderkopf, Kinn enthält.&#10;&#10;Beschreibung automatisch generiert.">
            <a:extLst>
              <a:ext uri="{FF2B5EF4-FFF2-40B4-BE49-F238E27FC236}">
                <a16:creationId xmlns:a16="http://schemas.microsoft.com/office/drawing/2014/main" id="{72A02B72-6C11-4CA8-1F6B-3D7395138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239" y="4664794"/>
            <a:ext cx="1333500" cy="1905000"/>
          </a:xfrm>
          <a:prstGeom prst="rect">
            <a:avLst/>
          </a:prstGeom>
        </p:spPr>
      </p:pic>
      <p:pic>
        <p:nvPicPr>
          <p:cNvPr id="12" name="Grafik 11" descr="Ein Bild, das Menschliches Gesicht, Person, Augenbraue, Mann enthält.&#10;&#10;Beschreibung automatisch generiert.">
            <a:extLst>
              <a:ext uri="{FF2B5EF4-FFF2-40B4-BE49-F238E27FC236}">
                <a16:creationId xmlns:a16="http://schemas.microsoft.com/office/drawing/2014/main" id="{2FBA9F84-4B22-6036-9DC1-8DC89FC81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117" y="4654624"/>
            <a:ext cx="1905000" cy="19050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55AA57A-3B19-5D62-C8EF-7DBC2387293E}"/>
              </a:ext>
            </a:extLst>
          </p:cNvPr>
          <p:cNvSpPr txBox="1"/>
          <p:nvPr/>
        </p:nvSpPr>
        <p:spPr>
          <a:xfrm>
            <a:off x="1429871" y="4130488"/>
            <a:ext cx="470422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de-DE" sz="1400">
                <a:latin typeface="Aptos"/>
              </a:rPr>
              <a:t>Other </a:t>
            </a:r>
            <a:r>
              <a:rPr lang="de-DE" sz="1400" err="1">
                <a:latin typeface="Aptos"/>
              </a:rPr>
              <a:t>teams</a:t>
            </a:r>
            <a:r>
              <a:rPr lang="de-DE" sz="1400">
                <a:latin typeface="Aptos"/>
              </a:rPr>
              <a:t> </a:t>
            </a:r>
            <a:r>
              <a:rPr lang="de-DE" sz="1400" err="1">
                <a:latin typeface="Aptos"/>
              </a:rPr>
              <a:t>stealing</a:t>
            </a:r>
            <a:r>
              <a:rPr lang="de-DE" sz="1400">
                <a:latin typeface="Aptos"/>
              </a:rPr>
              <a:t> </a:t>
            </a:r>
            <a:r>
              <a:rPr lang="de-DE" sz="1400" err="1">
                <a:latin typeface="Aptos"/>
              </a:rPr>
              <a:t>our</a:t>
            </a:r>
            <a:r>
              <a:rPr lang="de-DE" sz="1400">
                <a:latin typeface="Aptos"/>
              </a:rPr>
              <a:t> </a:t>
            </a:r>
            <a:r>
              <a:rPr lang="de-DE" sz="1400" err="1">
                <a:latin typeface="Aptos"/>
              </a:rPr>
              <a:t>ideas</a:t>
            </a:r>
            <a:r>
              <a:rPr lang="de-DE" sz="1400">
                <a:latin typeface="Aptos"/>
              </a:rPr>
              <a:t>...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8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B4FD8-D3CB-8832-7C84-56D938CC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Out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Scope</a:t>
            </a:r>
            <a:r>
              <a:rPr lang="de-DE"/>
              <a:t> </a:t>
            </a:r>
            <a:r>
              <a:rPr lang="de-DE" err="1"/>
              <a:t>Ideas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6BE156-D886-B281-42BD-67DBA692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F387-60AB-4F1E-AA90-6155F454017A}" type="datetime1">
              <a:rPr lang="en-US"/>
              <a:t>9/26/2024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7FC105-FCDB-AECC-9A5D-468C4714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86E681-F1FC-7EF3-D670-CBFDB934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6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2FEE5FA-7103-BEC5-170F-0230EABA6768}"/>
              </a:ext>
            </a:extLst>
          </p:cNvPr>
          <p:cNvSpPr txBox="1">
            <a:spLocks/>
          </p:cNvSpPr>
          <p:nvPr/>
        </p:nvSpPr>
        <p:spPr>
          <a:xfrm>
            <a:off x="1429612" y="2217998"/>
            <a:ext cx="7714388" cy="3872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latin typeface="Aptos"/>
              </a:rPr>
              <a:t>App </a:t>
            </a:r>
            <a:r>
              <a:rPr lang="de-DE" sz="1400" dirty="0" err="1">
                <a:latin typeface="Aptos"/>
              </a:rPr>
              <a:t>for</a:t>
            </a:r>
            <a:r>
              <a:rPr lang="de-DE" sz="1400" dirty="0">
                <a:latin typeface="Aptos"/>
              </a:rPr>
              <a:t> </a:t>
            </a:r>
            <a:r>
              <a:rPr lang="de-DE" sz="1400" dirty="0" err="1">
                <a:latin typeface="Aptos"/>
              </a:rPr>
              <a:t>configuring</a:t>
            </a:r>
            <a:r>
              <a:rPr lang="de-DE" sz="1400" dirty="0">
                <a:latin typeface="Aptos"/>
              </a:rPr>
              <a:t> </a:t>
            </a:r>
            <a:r>
              <a:rPr lang="de-DE" sz="1400" dirty="0" err="1">
                <a:latin typeface="Aptos"/>
              </a:rPr>
              <a:t>the</a:t>
            </a:r>
            <a:r>
              <a:rPr lang="de-DE" sz="1400" dirty="0">
                <a:latin typeface="Aptos"/>
              </a:rPr>
              <a:t> Gateway and </a:t>
            </a:r>
            <a:r>
              <a:rPr lang="de-DE" sz="1400" dirty="0" err="1">
                <a:latin typeface="Aptos"/>
              </a:rPr>
              <a:t>pairing</a:t>
            </a:r>
            <a:r>
              <a:rPr lang="de-DE" sz="1400" dirty="0">
                <a:latin typeface="Aptos"/>
              </a:rPr>
              <a:t> </a:t>
            </a:r>
            <a:r>
              <a:rPr lang="de-DE" sz="1400" dirty="0" err="1">
                <a:latin typeface="Aptos"/>
              </a:rPr>
              <a:t>it</a:t>
            </a:r>
            <a:r>
              <a:rPr lang="de-DE" sz="1400" dirty="0">
                <a:latin typeface="Aptos"/>
              </a:rPr>
              <a:t> </a:t>
            </a:r>
            <a:r>
              <a:rPr lang="de-DE" sz="1400" dirty="0" err="1">
                <a:latin typeface="Aptos"/>
              </a:rPr>
              <a:t>with</a:t>
            </a:r>
            <a:r>
              <a:rPr lang="de-DE" sz="1400" dirty="0">
                <a:latin typeface="Aptos"/>
              </a:rPr>
              <a:t> WiFi via </a:t>
            </a:r>
            <a:r>
              <a:rPr lang="de-DE" sz="1400" dirty="0" err="1">
                <a:latin typeface="Aptos"/>
              </a:rPr>
              <a:t>bluetooth</a:t>
            </a:r>
            <a:endParaRPr lang="de-DE" dirty="0"/>
          </a:p>
          <a:p>
            <a:r>
              <a:rPr lang="de-DE" sz="1400" dirty="0">
                <a:latin typeface="Aptos"/>
              </a:rPr>
              <a:t>Training </a:t>
            </a:r>
            <a:r>
              <a:rPr lang="de-DE" sz="1400" dirty="0" err="1">
                <a:latin typeface="Aptos"/>
              </a:rPr>
              <a:t>of</a:t>
            </a:r>
            <a:r>
              <a:rPr lang="de-DE" sz="1400" dirty="0">
                <a:latin typeface="Aptos"/>
              </a:rPr>
              <a:t> ML </a:t>
            </a:r>
            <a:r>
              <a:rPr lang="de-DE" sz="1400" dirty="0" err="1">
                <a:latin typeface="Aptos"/>
              </a:rPr>
              <a:t>models</a:t>
            </a:r>
            <a:r>
              <a:rPr lang="de-DE" sz="1400" dirty="0">
                <a:latin typeface="Aptos"/>
              </a:rPr>
              <a:t> on </a:t>
            </a:r>
            <a:r>
              <a:rPr lang="de-DE" sz="1400" dirty="0" err="1">
                <a:latin typeface="Aptos"/>
              </a:rPr>
              <a:t>encrypted</a:t>
            </a:r>
            <a:r>
              <a:rPr lang="de-DE" sz="1400" dirty="0">
                <a:latin typeface="Aptos"/>
              </a:rPr>
              <a:t> </a:t>
            </a:r>
            <a:r>
              <a:rPr lang="de-DE" sz="1400" dirty="0" err="1">
                <a:latin typeface="Aptos"/>
              </a:rPr>
              <a:t>data</a:t>
            </a:r>
            <a:endParaRPr lang="de-DE" sz="1400" dirty="0">
              <a:latin typeface="Aptos"/>
            </a:endParaRPr>
          </a:p>
          <a:p>
            <a:r>
              <a:rPr lang="de-DE" sz="1400" dirty="0">
                <a:latin typeface="Aptos"/>
              </a:rPr>
              <a:t>Implementation </a:t>
            </a:r>
            <a:r>
              <a:rPr lang="de-DE" sz="1400" dirty="0" err="1">
                <a:latin typeface="Aptos"/>
              </a:rPr>
              <a:t>of</a:t>
            </a:r>
            <a:r>
              <a:rPr lang="de-DE" sz="1400" dirty="0">
                <a:latin typeface="Aptos"/>
              </a:rPr>
              <a:t> </a:t>
            </a:r>
            <a:r>
              <a:rPr lang="de-DE" sz="1400" dirty="0" err="1">
                <a:latin typeface="Aptos"/>
              </a:rPr>
              <a:t>payment</a:t>
            </a:r>
            <a:r>
              <a:rPr lang="de-DE" sz="1400" dirty="0">
                <a:latin typeface="Aptos"/>
              </a:rPr>
              <a:t> </a:t>
            </a:r>
            <a:r>
              <a:rPr lang="de-DE" sz="1400" dirty="0" err="1">
                <a:latin typeface="Aptos"/>
              </a:rPr>
              <a:t>system</a:t>
            </a:r>
            <a:endParaRPr lang="de-DE" sz="1400" dirty="0">
              <a:latin typeface="Aptos"/>
            </a:endParaRPr>
          </a:p>
          <a:p>
            <a:r>
              <a:rPr lang="de-DE" sz="1400" dirty="0">
                <a:latin typeface="Aptos"/>
              </a:rPr>
              <a:t>Differential Privacy</a:t>
            </a:r>
          </a:p>
          <a:p>
            <a:endParaRPr lang="de-DE" dirty="0">
              <a:latin typeface="Trade Gothic Next Light"/>
            </a:endParaRPr>
          </a:p>
          <a:p>
            <a:endParaRPr lang="de-DE" dirty="0">
              <a:latin typeface="Trade Gothic Next Light"/>
            </a:endParaRPr>
          </a:p>
          <a:p>
            <a:endParaRPr lang="de-DE" dirty="0">
              <a:latin typeface="Trade Gothic Next Light"/>
            </a:endParaRPr>
          </a:p>
          <a:p>
            <a:endParaRPr lang="de-DE" dirty="0">
              <a:latin typeface="Trade Gothic N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50809053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Widescreen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Trade Gothic Next Cond</vt:lpstr>
      <vt:lpstr>Trade Gothic Next Light</vt:lpstr>
      <vt:lpstr>PortalVTI</vt:lpstr>
      <vt:lpstr>SMAIA-X</vt:lpstr>
      <vt:lpstr>Architecture</vt:lpstr>
      <vt:lpstr>PowerPoint Presentation</vt:lpstr>
      <vt:lpstr>Policy Engine &amp; Contracting</vt:lpstr>
      <vt:lpstr>Additional Challenges</vt:lpstr>
      <vt:lpstr>Out Of Scope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ESSIG Adrian</dc:creator>
  <cp:lastModifiedBy>GRABHER MEIER Irina</cp:lastModifiedBy>
  <cp:revision>1</cp:revision>
  <dcterms:created xsi:type="dcterms:W3CDTF">2024-09-19T07:08:10Z</dcterms:created>
  <dcterms:modified xsi:type="dcterms:W3CDTF">2024-09-26T08:04:45Z</dcterms:modified>
</cp:coreProperties>
</file>