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1" r:id="rId2"/>
    <p:sldId id="258" r:id="rId3"/>
    <p:sldId id="259" r:id="rId4"/>
    <p:sldId id="264" r:id="rId5"/>
    <p:sldId id="269" r:id="rId6"/>
    <p:sldId id="265" r:id="rId7"/>
    <p:sldId id="270" r:id="rId8"/>
    <p:sldId id="266" r:id="rId9"/>
    <p:sldId id="271" r:id="rId10"/>
    <p:sldId id="267" r:id="rId11"/>
    <p:sldId id="272" r:id="rId12"/>
    <p:sldId id="268" r:id="rId13"/>
    <p:sldId id="262" r:id="rId14"/>
    <p:sldId id="263" r:id="rId15"/>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4A90D655-C9C7-4037-9323-9D48463D7117}" type="datetimeFigureOut">
              <a:rPr lang="es-MX" smtClean="0"/>
              <a:t>09/07/2019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3577D3F-8DE3-48C7-A5AF-82B378F4EFC7}" type="slidenum">
              <a:rPr lang="es-MX" smtClean="0"/>
              <a:t>‹Nº›</a:t>
            </a:fld>
            <a:endParaRPr lang="es-MX"/>
          </a:p>
        </p:txBody>
      </p:sp>
    </p:spTree>
    <p:extLst>
      <p:ext uri="{BB962C8B-B14F-4D97-AF65-F5344CB8AC3E}">
        <p14:creationId xmlns:p14="http://schemas.microsoft.com/office/powerpoint/2010/main" val="2014820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A90D655-C9C7-4037-9323-9D48463D7117}" type="datetimeFigureOut">
              <a:rPr lang="es-MX" smtClean="0"/>
              <a:t>09/07/2019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83577D3F-8DE3-48C7-A5AF-82B378F4EFC7}" type="slidenum">
              <a:rPr lang="es-MX" smtClean="0"/>
              <a:t>‹Nº›</a:t>
            </a:fld>
            <a:endParaRPr lang="es-MX"/>
          </a:p>
        </p:txBody>
      </p:sp>
    </p:spTree>
    <p:extLst>
      <p:ext uri="{BB962C8B-B14F-4D97-AF65-F5344CB8AC3E}">
        <p14:creationId xmlns:p14="http://schemas.microsoft.com/office/powerpoint/2010/main" val="599350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A90D655-C9C7-4037-9323-9D48463D7117}" type="datetimeFigureOut">
              <a:rPr lang="es-MX" smtClean="0"/>
              <a:t>09/07/2019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3577D3F-8DE3-48C7-A5AF-82B378F4EFC7}" type="slidenum">
              <a:rPr lang="es-MX" smtClean="0"/>
              <a:t>‹Nº›</a:t>
            </a:fld>
            <a:endParaRPr lang="es-MX"/>
          </a:p>
        </p:txBody>
      </p:sp>
    </p:spTree>
    <p:extLst>
      <p:ext uri="{BB962C8B-B14F-4D97-AF65-F5344CB8AC3E}">
        <p14:creationId xmlns:p14="http://schemas.microsoft.com/office/powerpoint/2010/main" val="1155960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A90D655-C9C7-4037-9323-9D48463D7117}" type="datetimeFigureOut">
              <a:rPr lang="es-MX" smtClean="0"/>
              <a:t>09/07/2019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3577D3F-8DE3-48C7-A5AF-82B378F4EFC7}" type="slidenum">
              <a:rPr lang="es-MX" smtClean="0"/>
              <a:t>‹Nº›</a:t>
            </a:fld>
            <a:endParaRPr lang="es-MX"/>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460137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A90D655-C9C7-4037-9323-9D48463D7117}" type="datetimeFigureOut">
              <a:rPr lang="es-MX" smtClean="0"/>
              <a:t>09/07/2019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3577D3F-8DE3-48C7-A5AF-82B378F4EFC7}" type="slidenum">
              <a:rPr lang="es-MX" smtClean="0"/>
              <a:t>‹Nº›</a:t>
            </a:fld>
            <a:endParaRPr lang="es-MX"/>
          </a:p>
        </p:txBody>
      </p:sp>
    </p:spTree>
    <p:extLst>
      <p:ext uri="{BB962C8B-B14F-4D97-AF65-F5344CB8AC3E}">
        <p14:creationId xmlns:p14="http://schemas.microsoft.com/office/powerpoint/2010/main" val="10437045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90D655-C9C7-4037-9323-9D48463D7117}" type="datetimeFigureOut">
              <a:rPr lang="es-MX" smtClean="0"/>
              <a:t>09/07/2019</a:t>
            </a:fld>
            <a:endParaRPr lang="es-MX"/>
          </a:p>
        </p:txBody>
      </p:sp>
      <p:sp>
        <p:nvSpPr>
          <p:cNvPr id="4"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3577D3F-8DE3-48C7-A5AF-82B378F4EFC7}" type="slidenum">
              <a:rPr lang="es-MX" smtClean="0"/>
              <a:t>‹Nº›</a:t>
            </a:fld>
            <a:endParaRPr lang="es-MX"/>
          </a:p>
        </p:txBody>
      </p:sp>
    </p:spTree>
    <p:extLst>
      <p:ext uri="{BB962C8B-B14F-4D97-AF65-F5344CB8AC3E}">
        <p14:creationId xmlns:p14="http://schemas.microsoft.com/office/powerpoint/2010/main" val="1873937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90D655-C9C7-4037-9323-9D48463D7117}" type="datetimeFigureOut">
              <a:rPr lang="es-MX" smtClean="0"/>
              <a:t>09/07/2019</a:t>
            </a:fld>
            <a:endParaRPr lang="es-MX"/>
          </a:p>
        </p:txBody>
      </p:sp>
      <p:sp>
        <p:nvSpPr>
          <p:cNvPr id="4"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3577D3F-8DE3-48C7-A5AF-82B378F4EFC7}" type="slidenum">
              <a:rPr lang="es-MX" smtClean="0"/>
              <a:t>‹Nº›</a:t>
            </a:fld>
            <a:endParaRPr lang="es-MX"/>
          </a:p>
        </p:txBody>
      </p:sp>
    </p:spTree>
    <p:extLst>
      <p:ext uri="{BB962C8B-B14F-4D97-AF65-F5344CB8AC3E}">
        <p14:creationId xmlns:p14="http://schemas.microsoft.com/office/powerpoint/2010/main" val="42529178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A90D655-C9C7-4037-9323-9D48463D7117}" type="datetimeFigureOut">
              <a:rPr lang="es-MX" smtClean="0"/>
              <a:t>09/07/2019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3577D3F-8DE3-48C7-A5AF-82B378F4EFC7}" type="slidenum">
              <a:rPr lang="es-MX" smtClean="0"/>
              <a:t>‹Nº›</a:t>
            </a:fld>
            <a:endParaRPr lang="es-MX"/>
          </a:p>
        </p:txBody>
      </p:sp>
    </p:spTree>
    <p:extLst>
      <p:ext uri="{BB962C8B-B14F-4D97-AF65-F5344CB8AC3E}">
        <p14:creationId xmlns:p14="http://schemas.microsoft.com/office/powerpoint/2010/main" val="39221789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A90D655-C9C7-4037-9323-9D48463D7117}" type="datetimeFigureOut">
              <a:rPr lang="es-MX" smtClean="0"/>
              <a:t>09/07/2019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3577D3F-8DE3-48C7-A5AF-82B378F4EFC7}" type="slidenum">
              <a:rPr lang="es-MX" smtClean="0"/>
              <a:t>‹Nº›</a:t>
            </a:fld>
            <a:endParaRPr lang="es-MX"/>
          </a:p>
        </p:txBody>
      </p:sp>
    </p:spTree>
    <p:extLst>
      <p:ext uri="{BB962C8B-B14F-4D97-AF65-F5344CB8AC3E}">
        <p14:creationId xmlns:p14="http://schemas.microsoft.com/office/powerpoint/2010/main" val="444534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4A90D655-C9C7-4037-9323-9D48463D7117}" type="datetimeFigureOut">
              <a:rPr lang="es-MX" smtClean="0"/>
              <a:t>09/07/2019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3577D3F-8DE3-48C7-A5AF-82B378F4EFC7}" type="slidenum">
              <a:rPr lang="es-MX" smtClean="0"/>
              <a:t>‹Nº›</a:t>
            </a:fld>
            <a:endParaRPr lang="es-MX"/>
          </a:p>
        </p:txBody>
      </p:sp>
    </p:spTree>
    <p:extLst>
      <p:ext uri="{BB962C8B-B14F-4D97-AF65-F5344CB8AC3E}">
        <p14:creationId xmlns:p14="http://schemas.microsoft.com/office/powerpoint/2010/main" val="3848416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A90D655-C9C7-4037-9323-9D48463D7117}" type="datetimeFigureOut">
              <a:rPr lang="es-MX" smtClean="0"/>
              <a:t>09/07/2019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3577D3F-8DE3-48C7-A5AF-82B378F4EFC7}" type="slidenum">
              <a:rPr lang="es-MX" smtClean="0"/>
              <a:t>‹Nº›</a:t>
            </a:fld>
            <a:endParaRPr lang="es-MX"/>
          </a:p>
        </p:txBody>
      </p:sp>
    </p:spTree>
    <p:extLst>
      <p:ext uri="{BB962C8B-B14F-4D97-AF65-F5344CB8AC3E}">
        <p14:creationId xmlns:p14="http://schemas.microsoft.com/office/powerpoint/2010/main" val="2094746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A90D655-C9C7-4037-9323-9D48463D7117}" type="datetimeFigureOut">
              <a:rPr lang="es-MX" smtClean="0"/>
              <a:t>09/07/2019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83577D3F-8DE3-48C7-A5AF-82B378F4EFC7}" type="slidenum">
              <a:rPr lang="es-MX" smtClean="0"/>
              <a:t>‹Nº›</a:t>
            </a:fld>
            <a:endParaRPr lang="es-MX"/>
          </a:p>
        </p:txBody>
      </p:sp>
    </p:spTree>
    <p:extLst>
      <p:ext uri="{BB962C8B-B14F-4D97-AF65-F5344CB8AC3E}">
        <p14:creationId xmlns:p14="http://schemas.microsoft.com/office/powerpoint/2010/main" val="3202546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A90D655-C9C7-4037-9323-9D48463D7117}" type="datetimeFigureOut">
              <a:rPr lang="es-MX" smtClean="0"/>
              <a:t>09/07/2019</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83577D3F-8DE3-48C7-A5AF-82B378F4EFC7}" type="slidenum">
              <a:rPr lang="es-MX" smtClean="0"/>
              <a:t>‹Nº›</a:t>
            </a:fld>
            <a:endParaRPr lang="es-MX"/>
          </a:p>
        </p:txBody>
      </p:sp>
    </p:spTree>
    <p:extLst>
      <p:ext uri="{BB962C8B-B14F-4D97-AF65-F5344CB8AC3E}">
        <p14:creationId xmlns:p14="http://schemas.microsoft.com/office/powerpoint/2010/main" val="3768481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4A90D655-C9C7-4037-9323-9D48463D7117}" type="datetimeFigureOut">
              <a:rPr lang="es-MX" smtClean="0"/>
              <a:t>09/07/2019</a:t>
            </a:fld>
            <a:endParaRPr lang="es-MX"/>
          </a:p>
        </p:txBody>
      </p:sp>
      <p:sp>
        <p:nvSpPr>
          <p:cNvPr id="5" name="Footer Placeholder 3"/>
          <p:cNvSpPr>
            <a:spLocks noGrp="1"/>
          </p:cNvSpPr>
          <p:nvPr>
            <p:ph type="ftr" sz="quarter" idx="11"/>
          </p:nvPr>
        </p:nvSpPr>
        <p:spPr/>
        <p:txBody>
          <a:bodyPr/>
          <a:lstStyle/>
          <a:p>
            <a:endParaRPr lang="es-MX"/>
          </a:p>
        </p:txBody>
      </p:sp>
      <p:sp>
        <p:nvSpPr>
          <p:cNvPr id="6" name="Slide Number Placeholder 4"/>
          <p:cNvSpPr>
            <a:spLocks noGrp="1"/>
          </p:cNvSpPr>
          <p:nvPr>
            <p:ph type="sldNum" sz="quarter" idx="12"/>
          </p:nvPr>
        </p:nvSpPr>
        <p:spPr/>
        <p:txBody>
          <a:bodyPr/>
          <a:lstStyle/>
          <a:p>
            <a:fld id="{83577D3F-8DE3-48C7-A5AF-82B378F4EFC7}" type="slidenum">
              <a:rPr lang="es-MX" smtClean="0"/>
              <a:t>‹Nº›</a:t>
            </a:fld>
            <a:endParaRPr lang="es-MX"/>
          </a:p>
        </p:txBody>
      </p:sp>
    </p:spTree>
    <p:extLst>
      <p:ext uri="{BB962C8B-B14F-4D97-AF65-F5344CB8AC3E}">
        <p14:creationId xmlns:p14="http://schemas.microsoft.com/office/powerpoint/2010/main" val="1501565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A90D655-C9C7-4037-9323-9D48463D7117}" type="datetimeFigureOut">
              <a:rPr lang="es-MX" smtClean="0"/>
              <a:t>09/07/2019</a:t>
            </a:fld>
            <a:endParaRPr lang="es-MX"/>
          </a:p>
        </p:txBody>
      </p:sp>
      <p:sp>
        <p:nvSpPr>
          <p:cNvPr id="5" name="Footer Placeholder 2"/>
          <p:cNvSpPr>
            <a:spLocks noGrp="1"/>
          </p:cNvSpPr>
          <p:nvPr>
            <p:ph type="ftr" sz="quarter" idx="11"/>
          </p:nvPr>
        </p:nvSpPr>
        <p:spPr/>
        <p:txBody>
          <a:bodyPr/>
          <a:lstStyle/>
          <a:p>
            <a:endParaRPr lang="es-MX"/>
          </a:p>
        </p:txBody>
      </p:sp>
      <p:sp>
        <p:nvSpPr>
          <p:cNvPr id="6" name="Slide Number Placeholder 3"/>
          <p:cNvSpPr>
            <a:spLocks noGrp="1"/>
          </p:cNvSpPr>
          <p:nvPr>
            <p:ph type="sldNum" sz="quarter" idx="12"/>
          </p:nvPr>
        </p:nvSpPr>
        <p:spPr/>
        <p:txBody>
          <a:bodyPr/>
          <a:lstStyle/>
          <a:p>
            <a:fld id="{83577D3F-8DE3-48C7-A5AF-82B378F4EFC7}" type="slidenum">
              <a:rPr lang="es-MX" smtClean="0"/>
              <a:t>‹Nº›</a:t>
            </a:fld>
            <a:endParaRPr lang="es-MX"/>
          </a:p>
        </p:txBody>
      </p:sp>
    </p:spTree>
    <p:extLst>
      <p:ext uri="{BB962C8B-B14F-4D97-AF65-F5344CB8AC3E}">
        <p14:creationId xmlns:p14="http://schemas.microsoft.com/office/powerpoint/2010/main" val="2284657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4A90D655-C9C7-4037-9323-9D48463D7117}" type="datetimeFigureOut">
              <a:rPr lang="es-MX" smtClean="0"/>
              <a:t>09/07/2019</a:t>
            </a:fld>
            <a:endParaRPr lang="es-MX"/>
          </a:p>
        </p:txBody>
      </p:sp>
      <p:sp>
        <p:nvSpPr>
          <p:cNvPr id="5" name="Footer Placeholder 5"/>
          <p:cNvSpPr>
            <a:spLocks noGrp="1"/>
          </p:cNvSpPr>
          <p:nvPr>
            <p:ph type="ftr" sz="quarter" idx="11"/>
          </p:nvPr>
        </p:nvSpPr>
        <p:spPr/>
        <p:txBody>
          <a:bodyPr/>
          <a:lstStyle/>
          <a:p>
            <a:endParaRPr lang="es-MX"/>
          </a:p>
        </p:txBody>
      </p:sp>
      <p:sp>
        <p:nvSpPr>
          <p:cNvPr id="6" name="Slide Number Placeholder 6"/>
          <p:cNvSpPr>
            <a:spLocks noGrp="1"/>
          </p:cNvSpPr>
          <p:nvPr>
            <p:ph type="sldNum" sz="quarter" idx="12"/>
          </p:nvPr>
        </p:nvSpPr>
        <p:spPr/>
        <p:txBody>
          <a:bodyPr/>
          <a:lstStyle/>
          <a:p>
            <a:fld id="{83577D3F-8DE3-48C7-A5AF-82B378F4EFC7}" type="slidenum">
              <a:rPr lang="es-MX" smtClean="0"/>
              <a:t>‹Nº›</a:t>
            </a:fld>
            <a:endParaRPr lang="es-MX"/>
          </a:p>
        </p:txBody>
      </p:sp>
    </p:spTree>
    <p:extLst>
      <p:ext uri="{BB962C8B-B14F-4D97-AF65-F5344CB8AC3E}">
        <p14:creationId xmlns:p14="http://schemas.microsoft.com/office/powerpoint/2010/main" val="3922641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A90D655-C9C7-4037-9323-9D48463D7117}" type="datetimeFigureOut">
              <a:rPr lang="es-MX" smtClean="0"/>
              <a:t>09/07/2019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83577D3F-8DE3-48C7-A5AF-82B378F4EFC7}" type="slidenum">
              <a:rPr lang="es-MX" smtClean="0"/>
              <a:t>‹Nº›</a:t>
            </a:fld>
            <a:endParaRPr lang="es-MX"/>
          </a:p>
        </p:txBody>
      </p:sp>
    </p:spTree>
    <p:extLst>
      <p:ext uri="{BB962C8B-B14F-4D97-AF65-F5344CB8AC3E}">
        <p14:creationId xmlns:p14="http://schemas.microsoft.com/office/powerpoint/2010/main" val="3469589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90D655-C9C7-4037-9323-9D48463D7117}" type="datetimeFigureOut">
              <a:rPr lang="es-MX" smtClean="0"/>
              <a:t>09/07/2019</a:t>
            </a:fld>
            <a:endParaRPr lang="es-MX"/>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MX"/>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3577D3F-8DE3-48C7-A5AF-82B378F4EFC7}" type="slidenum">
              <a:rPr lang="es-MX" smtClean="0"/>
              <a:t>‹Nº›</a:t>
            </a:fld>
            <a:endParaRPr lang="es-MX"/>
          </a:p>
        </p:txBody>
      </p:sp>
    </p:spTree>
    <p:extLst>
      <p:ext uri="{BB962C8B-B14F-4D97-AF65-F5344CB8AC3E}">
        <p14:creationId xmlns:p14="http://schemas.microsoft.com/office/powerpoint/2010/main" val="132212000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adroTexto 9"/>
          <p:cNvSpPr txBox="1"/>
          <p:nvPr/>
        </p:nvSpPr>
        <p:spPr>
          <a:xfrm>
            <a:off x="301557" y="167450"/>
            <a:ext cx="11819107" cy="1446550"/>
          </a:xfrm>
          <a:prstGeom prst="rect">
            <a:avLst/>
          </a:prstGeom>
          <a:noFill/>
        </p:spPr>
        <p:txBody>
          <a:bodyPr wrap="square" rtlCol="0">
            <a:spAutoFit/>
          </a:bodyPr>
          <a:lstStyle/>
          <a:p>
            <a:pPr algn="ctr"/>
            <a:r>
              <a:rPr lang="es-MX" sz="4400" b="1" dirty="0" smtClean="0"/>
              <a:t>UNIVERSIDAD TECNOLÓGICA DE LA SELVA</a:t>
            </a:r>
            <a:endParaRPr lang="es-MX" sz="4400" b="1" dirty="0"/>
          </a:p>
        </p:txBody>
      </p:sp>
      <p:sp>
        <p:nvSpPr>
          <p:cNvPr id="11" name="CuadroTexto 10"/>
          <p:cNvSpPr txBox="1"/>
          <p:nvPr/>
        </p:nvSpPr>
        <p:spPr>
          <a:xfrm>
            <a:off x="1317796" y="3187777"/>
            <a:ext cx="7646128" cy="1477328"/>
          </a:xfrm>
          <a:prstGeom prst="rect">
            <a:avLst/>
          </a:prstGeom>
          <a:noFill/>
        </p:spPr>
        <p:txBody>
          <a:bodyPr wrap="square" rtlCol="0">
            <a:spAutoFit/>
          </a:bodyPr>
          <a:lstStyle/>
          <a:p>
            <a:r>
              <a:rPr lang="es-MX" b="1" dirty="0" smtClean="0"/>
              <a:t>INTEGRANTES:</a:t>
            </a:r>
            <a:endParaRPr lang="es-MX" dirty="0"/>
          </a:p>
          <a:p>
            <a:r>
              <a:rPr lang="es-MX" dirty="0" smtClean="0"/>
              <a:t>Hernández </a:t>
            </a:r>
            <a:r>
              <a:rPr lang="es-MX" dirty="0"/>
              <a:t>Hernández Francisco Javier		</a:t>
            </a:r>
            <a:r>
              <a:rPr lang="es-MX" dirty="0" smtClean="0"/>
              <a:t>		091610050</a:t>
            </a:r>
            <a:endParaRPr lang="es-MX" dirty="0"/>
          </a:p>
          <a:p>
            <a:r>
              <a:rPr lang="es-MX" dirty="0"/>
              <a:t>Méndez Martínez Víctor Hugo			</a:t>
            </a:r>
            <a:r>
              <a:rPr lang="es-MX" dirty="0" smtClean="0"/>
              <a:t>	091610537</a:t>
            </a:r>
          </a:p>
          <a:p>
            <a:r>
              <a:rPr lang="es-MX" dirty="0" smtClean="0"/>
              <a:t>Pérez Mayorga Gerardo Eduardo				091610634</a:t>
            </a:r>
          </a:p>
          <a:p>
            <a:r>
              <a:rPr lang="es-MX" dirty="0" smtClean="0"/>
              <a:t>Tapia Domínguez Cecilia de Jesús				091610127</a:t>
            </a:r>
            <a:endParaRPr lang="es-MX" dirty="0"/>
          </a:p>
        </p:txBody>
      </p:sp>
      <p:sp>
        <p:nvSpPr>
          <p:cNvPr id="12" name="CuadroTexto 11"/>
          <p:cNvSpPr txBox="1"/>
          <p:nvPr/>
        </p:nvSpPr>
        <p:spPr>
          <a:xfrm>
            <a:off x="1319349" y="1614000"/>
            <a:ext cx="8995953" cy="923330"/>
          </a:xfrm>
          <a:prstGeom prst="rect">
            <a:avLst/>
          </a:prstGeom>
          <a:noFill/>
        </p:spPr>
        <p:txBody>
          <a:bodyPr wrap="square" rtlCol="0">
            <a:spAutoFit/>
          </a:bodyPr>
          <a:lstStyle/>
          <a:p>
            <a:r>
              <a:rPr lang="es-MX" b="1" dirty="0"/>
              <a:t>CARRERA:</a:t>
            </a:r>
            <a:r>
              <a:rPr lang="es-MX" dirty="0"/>
              <a:t> Ingeniería en TI     </a:t>
            </a:r>
            <a:endParaRPr lang="es-MX" dirty="0" smtClean="0"/>
          </a:p>
          <a:p>
            <a:endParaRPr lang="es-MX" dirty="0" smtClean="0"/>
          </a:p>
          <a:p>
            <a:r>
              <a:rPr lang="es-MX" b="1" dirty="0" smtClean="0"/>
              <a:t>ASIGNATURA</a:t>
            </a:r>
            <a:r>
              <a:rPr lang="es-MX" dirty="0" smtClean="0"/>
              <a:t>: </a:t>
            </a:r>
            <a:r>
              <a:rPr lang="es-MX" dirty="0"/>
              <a:t>Administración de proyectos de T.I. II</a:t>
            </a:r>
          </a:p>
        </p:txBody>
      </p:sp>
      <p:sp>
        <p:nvSpPr>
          <p:cNvPr id="13" name="CuadroTexto 12"/>
          <p:cNvSpPr txBox="1"/>
          <p:nvPr/>
        </p:nvSpPr>
        <p:spPr>
          <a:xfrm>
            <a:off x="9241761" y="2449113"/>
            <a:ext cx="2377440" cy="1477328"/>
          </a:xfrm>
          <a:prstGeom prst="rect">
            <a:avLst/>
          </a:prstGeom>
          <a:noFill/>
        </p:spPr>
        <p:txBody>
          <a:bodyPr wrap="square" rtlCol="0">
            <a:spAutoFit/>
          </a:bodyPr>
          <a:lstStyle/>
          <a:p>
            <a:r>
              <a:rPr lang="es-MX" b="1" dirty="0" smtClean="0"/>
              <a:t>GRADO:</a:t>
            </a:r>
            <a:r>
              <a:rPr lang="es-MX" dirty="0"/>
              <a:t> </a:t>
            </a:r>
            <a:r>
              <a:rPr lang="es-MX" dirty="0" smtClean="0"/>
              <a:t>9°</a:t>
            </a:r>
          </a:p>
          <a:p>
            <a:endParaRPr lang="es-MX" b="1" dirty="0" smtClean="0"/>
          </a:p>
          <a:p>
            <a:r>
              <a:rPr lang="es-MX" b="1" dirty="0" smtClean="0"/>
              <a:t>GRUPO</a:t>
            </a:r>
            <a:r>
              <a:rPr lang="es-MX" b="1" dirty="0"/>
              <a:t>: </a:t>
            </a:r>
            <a:r>
              <a:rPr lang="es-MX" b="1" dirty="0" smtClean="0"/>
              <a:t> </a:t>
            </a:r>
            <a:r>
              <a:rPr lang="es-MX" dirty="0" smtClean="0"/>
              <a:t>A       </a:t>
            </a:r>
          </a:p>
          <a:p>
            <a:endParaRPr lang="es-MX" b="1" dirty="0"/>
          </a:p>
          <a:p>
            <a:r>
              <a:rPr lang="es-MX" b="1" dirty="0" smtClean="0"/>
              <a:t>TURNO</a:t>
            </a:r>
            <a:r>
              <a:rPr lang="es-MX" b="1" dirty="0"/>
              <a:t>:</a:t>
            </a:r>
            <a:r>
              <a:rPr lang="es-MX" dirty="0"/>
              <a:t> </a:t>
            </a:r>
            <a:r>
              <a:rPr lang="es-MX" dirty="0" smtClean="0"/>
              <a:t> Matutino</a:t>
            </a:r>
            <a:endParaRPr lang="es-MX" dirty="0"/>
          </a:p>
        </p:txBody>
      </p:sp>
      <p:sp>
        <p:nvSpPr>
          <p:cNvPr id="14" name="CuadroTexto 13"/>
          <p:cNvSpPr txBox="1"/>
          <p:nvPr/>
        </p:nvSpPr>
        <p:spPr>
          <a:xfrm>
            <a:off x="1317796" y="5822989"/>
            <a:ext cx="6690031" cy="369332"/>
          </a:xfrm>
          <a:prstGeom prst="rect">
            <a:avLst/>
          </a:prstGeom>
          <a:noFill/>
        </p:spPr>
        <p:txBody>
          <a:bodyPr wrap="square" rtlCol="0">
            <a:spAutoFit/>
          </a:bodyPr>
          <a:lstStyle/>
          <a:p>
            <a:r>
              <a:rPr lang="es-MX" dirty="0"/>
              <a:t> </a:t>
            </a:r>
            <a:r>
              <a:rPr lang="es-MX" b="1" dirty="0" smtClean="0"/>
              <a:t>DOCENTE: </a:t>
            </a:r>
            <a:r>
              <a:rPr lang="es-MX" dirty="0" smtClean="0"/>
              <a:t>Mtra</a:t>
            </a:r>
            <a:r>
              <a:rPr lang="es-MX" dirty="0"/>
              <a:t>. Gloria del C. Córdoba Hernández</a:t>
            </a:r>
            <a:endParaRPr lang="es-MX" dirty="0" smtClean="0"/>
          </a:p>
        </p:txBody>
      </p:sp>
      <p:sp>
        <p:nvSpPr>
          <p:cNvPr id="15" name="CuadroTexto 14"/>
          <p:cNvSpPr txBox="1"/>
          <p:nvPr/>
        </p:nvSpPr>
        <p:spPr>
          <a:xfrm>
            <a:off x="1317796" y="2726112"/>
            <a:ext cx="8995953" cy="646331"/>
          </a:xfrm>
          <a:prstGeom prst="rect">
            <a:avLst/>
          </a:prstGeom>
          <a:noFill/>
        </p:spPr>
        <p:txBody>
          <a:bodyPr wrap="square" rtlCol="0">
            <a:spAutoFit/>
          </a:bodyPr>
          <a:lstStyle/>
          <a:p>
            <a:pPr algn="just"/>
            <a:r>
              <a:rPr lang="es-MX" b="1" dirty="0" smtClean="0"/>
              <a:t>UNIDAD: </a:t>
            </a:r>
            <a:r>
              <a:rPr lang="es-MX" dirty="0" smtClean="0"/>
              <a:t>III. </a:t>
            </a:r>
            <a:r>
              <a:rPr lang="es-MX" dirty="0"/>
              <a:t>Administración de </a:t>
            </a:r>
            <a:r>
              <a:rPr lang="es-MX" dirty="0" smtClean="0"/>
              <a:t>riesgos de proyecto.</a:t>
            </a:r>
          </a:p>
          <a:p>
            <a:pPr algn="just"/>
            <a:r>
              <a:rPr lang="es-MX" dirty="0" smtClean="0"/>
              <a:t>        </a:t>
            </a:r>
          </a:p>
        </p:txBody>
      </p:sp>
    </p:spTree>
    <p:extLst>
      <p:ext uri="{BB962C8B-B14F-4D97-AF65-F5344CB8AC3E}">
        <p14:creationId xmlns:p14="http://schemas.microsoft.com/office/powerpoint/2010/main" val="7891596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b="52435"/>
          <a:stretch/>
        </p:blipFill>
        <p:spPr>
          <a:xfrm>
            <a:off x="1385247" y="1677123"/>
            <a:ext cx="9253183" cy="4846507"/>
          </a:xfrm>
          <a:prstGeom prst="rect">
            <a:avLst/>
          </a:prstGeom>
        </p:spPr>
      </p:pic>
      <p:sp>
        <p:nvSpPr>
          <p:cNvPr id="3" name="CuadroTexto 2"/>
          <p:cNvSpPr txBox="1"/>
          <p:nvPr/>
        </p:nvSpPr>
        <p:spPr>
          <a:xfrm>
            <a:off x="1255595" y="93274"/>
            <a:ext cx="9512489" cy="830997"/>
          </a:xfrm>
          <a:prstGeom prst="rect">
            <a:avLst/>
          </a:prstGeom>
          <a:noFill/>
        </p:spPr>
        <p:txBody>
          <a:bodyPr wrap="square" rtlCol="0">
            <a:spAutoFit/>
          </a:bodyPr>
          <a:lstStyle/>
          <a:p>
            <a:pPr algn="ctr"/>
            <a:r>
              <a:rPr lang="es-MX" sz="4800" b="1" dirty="0" smtClean="0">
                <a:latin typeface="Arial Black" panose="020B0A04020102020204" pitchFamily="34" charset="0"/>
              </a:rPr>
              <a:t>Plan de contingencia</a:t>
            </a:r>
            <a:endParaRPr lang="es-MX" sz="4800" b="1" dirty="0">
              <a:latin typeface="Arial Black" panose="020B0A04020102020204" pitchFamily="34" charset="0"/>
            </a:endParaRPr>
          </a:p>
        </p:txBody>
      </p:sp>
    </p:spTree>
    <p:extLst>
      <p:ext uri="{BB962C8B-B14F-4D97-AF65-F5344CB8AC3E}">
        <p14:creationId xmlns:p14="http://schemas.microsoft.com/office/powerpoint/2010/main" val="30777701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t="47565"/>
          <a:stretch/>
        </p:blipFill>
        <p:spPr>
          <a:xfrm>
            <a:off x="1618865" y="1050879"/>
            <a:ext cx="8999094" cy="5196084"/>
          </a:xfrm>
          <a:prstGeom prst="rect">
            <a:avLst/>
          </a:prstGeom>
        </p:spPr>
      </p:pic>
    </p:spTree>
    <p:extLst>
      <p:ext uri="{BB962C8B-B14F-4D97-AF65-F5344CB8AC3E}">
        <p14:creationId xmlns:p14="http://schemas.microsoft.com/office/powerpoint/2010/main" val="3787015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3440089" y="1662934"/>
            <a:ext cx="4720238" cy="4801622"/>
          </a:xfrm>
          <a:prstGeom prst="rect">
            <a:avLst/>
          </a:prstGeom>
        </p:spPr>
      </p:pic>
      <p:sp>
        <p:nvSpPr>
          <p:cNvPr id="3" name="CuadroTexto 2"/>
          <p:cNvSpPr txBox="1"/>
          <p:nvPr/>
        </p:nvSpPr>
        <p:spPr>
          <a:xfrm>
            <a:off x="1255595" y="93274"/>
            <a:ext cx="9512489" cy="1569660"/>
          </a:xfrm>
          <a:prstGeom prst="rect">
            <a:avLst/>
          </a:prstGeom>
          <a:noFill/>
        </p:spPr>
        <p:txBody>
          <a:bodyPr wrap="square" rtlCol="0">
            <a:spAutoFit/>
          </a:bodyPr>
          <a:lstStyle/>
          <a:p>
            <a:pPr algn="ctr"/>
            <a:r>
              <a:rPr lang="es-MX" sz="4800" b="1" dirty="0" smtClean="0">
                <a:latin typeface="Arial Black" panose="020B0A04020102020204" pitchFamily="34" charset="0"/>
              </a:rPr>
              <a:t>Grafica de probabilidad e impacto</a:t>
            </a:r>
          </a:p>
        </p:txBody>
      </p:sp>
    </p:spTree>
    <p:extLst>
      <p:ext uri="{BB962C8B-B14F-4D97-AF65-F5344CB8AC3E}">
        <p14:creationId xmlns:p14="http://schemas.microsoft.com/office/powerpoint/2010/main" val="1036596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302757" y="423080"/>
            <a:ext cx="4858604" cy="1015663"/>
          </a:xfrm>
          <a:prstGeom prst="rect">
            <a:avLst/>
          </a:prstGeom>
          <a:noFill/>
        </p:spPr>
        <p:txBody>
          <a:bodyPr wrap="square" rtlCol="0">
            <a:spAutoFit/>
          </a:bodyPr>
          <a:lstStyle/>
          <a:p>
            <a:r>
              <a:rPr lang="es-MX" sz="6000" b="1" dirty="0" smtClean="0">
                <a:latin typeface="Arial Black" panose="020B0A04020102020204" pitchFamily="34" charset="0"/>
              </a:rPr>
              <a:t>Conclusión</a:t>
            </a:r>
            <a:endParaRPr lang="es-MX" sz="6000" b="1" dirty="0">
              <a:latin typeface="Arial Black" panose="020B0A04020102020204" pitchFamily="34" charset="0"/>
            </a:endParaRPr>
          </a:p>
        </p:txBody>
      </p:sp>
      <p:sp>
        <p:nvSpPr>
          <p:cNvPr id="3" name="CuadroTexto 2"/>
          <p:cNvSpPr txBox="1"/>
          <p:nvPr/>
        </p:nvSpPr>
        <p:spPr>
          <a:xfrm>
            <a:off x="1938664" y="2258022"/>
            <a:ext cx="8321040" cy="3108543"/>
          </a:xfrm>
          <a:prstGeom prst="rect">
            <a:avLst/>
          </a:prstGeom>
          <a:noFill/>
        </p:spPr>
        <p:txBody>
          <a:bodyPr wrap="square" rtlCol="0">
            <a:spAutoFit/>
          </a:bodyPr>
          <a:lstStyle/>
          <a:p>
            <a:pPr algn="just"/>
            <a:r>
              <a:rPr lang="es-MX" sz="2800" dirty="0" smtClean="0"/>
              <a:t>Se identifico áreas donde  causa retraso en el desarrollo del proyecto gracias al análisis de riesgos que se realizo, ahora se puede evitar de forma rápida  los problemas que sigua surgiendo.</a:t>
            </a:r>
          </a:p>
          <a:p>
            <a:pPr algn="just"/>
            <a:r>
              <a:rPr lang="es-MX" sz="2800" dirty="0" smtClean="0"/>
              <a:t>Es importante realizar esto antes de iniciar un proyecto ya que ayuda a evitar retrasos.</a:t>
            </a:r>
          </a:p>
        </p:txBody>
      </p:sp>
    </p:spTree>
    <p:extLst>
      <p:ext uri="{BB962C8B-B14F-4D97-AF65-F5344CB8AC3E}">
        <p14:creationId xmlns:p14="http://schemas.microsoft.com/office/powerpoint/2010/main" val="20616655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1373" y="395785"/>
            <a:ext cx="4449170" cy="1015663"/>
          </a:xfrm>
          <a:prstGeom prst="rect">
            <a:avLst/>
          </a:prstGeom>
          <a:noFill/>
        </p:spPr>
        <p:txBody>
          <a:bodyPr wrap="square" rtlCol="0">
            <a:spAutoFit/>
          </a:bodyPr>
          <a:lstStyle/>
          <a:p>
            <a:r>
              <a:rPr lang="es-MX" sz="6000" b="1" dirty="0" smtClean="0">
                <a:latin typeface="Arial Black" panose="020B0A04020102020204" pitchFamily="34" charset="0"/>
              </a:rPr>
              <a:t>Preguntas</a:t>
            </a:r>
            <a:endParaRPr lang="es-MX" sz="6000" b="1" dirty="0">
              <a:latin typeface="Arial Black" panose="020B0A04020102020204" pitchFamily="34" charset="0"/>
            </a:endParaRPr>
          </a:p>
        </p:txBody>
      </p:sp>
      <p:sp>
        <p:nvSpPr>
          <p:cNvPr id="3" name="CuadroTexto 2"/>
          <p:cNvSpPr txBox="1"/>
          <p:nvPr/>
        </p:nvSpPr>
        <p:spPr>
          <a:xfrm>
            <a:off x="1065249" y="2479964"/>
            <a:ext cx="9990677" cy="3046988"/>
          </a:xfrm>
          <a:prstGeom prst="rect">
            <a:avLst/>
          </a:prstGeom>
          <a:noFill/>
        </p:spPr>
        <p:txBody>
          <a:bodyPr wrap="square" rtlCol="0">
            <a:spAutoFit/>
          </a:bodyPr>
          <a:lstStyle/>
          <a:p>
            <a:r>
              <a:rPr lang="es-MX" sz="2400" dirty="0" smtClean="0"/>
              <a:t>¿Cuál es su riesgo que podría afectar a su proyecto?</a:t>
            </a:r>
          </a:p>
          <a:p>
            <a:endParaRPr lang="es-MX" sz="2400" dirty="0"/>
          </a:p>
          <a:p>
            <a:r>
              <a:rPr lang="es-MX" sz="2400" dirty="0" smtClean="0"/>
              <a:t>¿Cuál es el riesgo que podría afectar a su producto?</a:t>
            </a:r>
          </a:p>
          <a:p>
            <a:endParaRPr lang="es-MX" sz="2400" dirty="0" smtClean="0"/>
          </a:p>
          <a:p>
            <a:r>
              <a:rPr lang="es-MX" sz="2400" dirty="0" smtClean="0"/>
              <a:t>¿Qué riesgos positivos tienen ?</a:t>
            </a:r>
          </a:p>
          <a:p>
            <a:endParaRPr lang="es-MX" sz="2400" dirty="0"/>
          </a:p>
          <a:p>
            <a:r>
              <a:rPr lang="es-MX" sz="2400" dirty="0" smtClean="0"/>
              <a:t>¿Qué riesgo podría afectar al desinterés del desarrollo del proyecto?</a:t>
            </a:r>
            <a:endParaRPr lang="es-MX" sz="2400" dirty="0"/>
          </a:p>
        </p:txBody>
      </p:sp>
    </p:spTree>
    <p:extLst>
      <p:ext uri="{BB962C8B-B14F-4D97-AF65-F5344CB8AC3E}">
        <p14:creationId xmlns:p14="http://schemas.microsoft.com/office/powerpoint/2010/main" val="122605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084394" y="354842"/>
            <a:ext cx="5718412" cy="1015663"/>
          </a:xfrm>
          <a:prstGeom prst="rect">
            <a:avLst/>
          </a:prstGeom>
          <a:noFill/>
        </p:spPr>
        <p:txBody>
          <a:bodyPr wrap="square" rtlCol="0">
            <a:spAutoFit/>
          </a:bodyPr>
          <a:lstStyle/>
          <a:p>
            <a:r>
              <a:rPr lang="es-MX" sz="6000" b="1" dirty="0" smtClean="0">
                <a:latin typeface="Arial Black" panose="020B0A04020102020204" pitchFamily="34" charset="0"/>
              </a:rPr>
              <a:t>Introducción </a:t>
            </a:r>
            <a:endParaRPr lang="es-MX" sz="6000" b="1" dirty="0">
              <a:latin typeface="Arial Black" panose="020B0A04020102020204" pitchFamily="34" charset="0"/>
            </a:endParaRPr>
          </a:p>
        </p:txBody>
      </p:sp>
      <p:sp>
        <p:nvSpPr>
          <p:cNvPr id="3" name="CuadroTexto 2"/>
          <p:cNvSpPr txBox="1"/>
          <p:nvPr/>
        </p:nvSpPr>
        <p:spPr>
          <a:xfrm>
            <a:off x="1938664" y="2258022"/>
            <a:ext cx="8321040" cy="3108543"/>
          </a:xfrm>
          <a:prstGeom prst="rect">
            <a:avLst/>
          </a:prstGeom>
          <a:noFill/>
        </p:spPr>
        <p:txBody>
          <a:bodyPr wrap="square" rtlCol="0">
            <a:spAutoFit/>
          </a:bodyPr>
          <a:lstStyle/>
          <a:p>
            <a:pPr algn="just"/>
            <a:r>
              <a:rPr lang="es-MX" sz="2800" dirty="0" smtClean="0"/>
              <a:t>Encontrar los factores de  riegos es una parte importante en el desarrollo del proyecto, siendo un elemento clave en el procesos de toma de decisiones, para evitar el fracaso en el proyecto. Es necesario gestionar estos riesgos de manera inteligente para  que  esto se evite, o no afecten demasiad.</a:t>
            </a:r>
            <a:endParaRPr lang="es-MX" sz="2800" dirty="0"/>
          </a:p>
        </p:txBody>
      </p:sp>
    </p:spTree>
    <p:extLst>
      <p:ext uri="{BB962C8B-B14F-4D97-AF65-F5344CB8AC3E}">
        <p14:creationId xmlns:p14="http://schemas.microsoft.com/office/powerpoint/2010/main" val="4109077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821373" y="395785"/>
            <a:ext cx="2879678" cy="1015663"/>
          </a:xfrm>
          <a:prstGeom prst="rect">
            <a:avLst/>
          </a:prstGeom>
          <a:noFill/>
        </p:spPr>
        <p:txBody>
          <a:bodyPr wrap="square" rtlCol="0">
            <a:spAutoFit/>
          </a:bodyPr>
          <a:lstStyle/>
          <a:p>
            <a:r>
              <a:rPr lang="es-MX" sz="6000" b="1" dirty="0" err="1" smtClean="0">
                <a:latin typeface="Arial Black" panose="020B0A04020102020204" pitchFamily="34" charset="0"/>
              </a:rPr>
              <a:t>Guión</a:t>
            </a:r>
            <a:endParaRPr lang="es-MX" sz="6000" b="1" dirty="0">
              <a:latin typeface="Arial Black" panose="020B0A04020102020204" pitchFamily="34" charset="0"/>
            </a:endParaRPr>
          </a:p>
        </p:txBody>
      </p:sp>
      <p:sp>
        <p:nvSpPr>
          <p:cNvPr id="4" name="CuadroTexto 3"/>
          <p:cNvSpPr txBox="1"/>
          <p:nvPr/>
        </p:nvSpPr>
        <p:spPr>
          <a:xfrm>
            <a:off x="1938663" y="2258022"/>
            <a:ext cx="9211557" cy="2246769"/>
          </a:xfrm>
          <a:prstGeom prst="rect">
            <a:avLst/>
          </a:prstGeom>
          <a:noFill/>
        </p:spPr>
        <p:txBody>
          <a:bodyPr wrap="square" rtlCol="0">
            <a:spAutoFit/>
          </a:bodyPr>
          <a:lstStyle/>
          <a:p>
            <a:pPr marL="457200" indent="-457200" algn="just">
              <a:buFontTx/>
              <a:buChar char="-"/>
            </a:pPr>
            <a:r>
              <a:rPr lang="es-MX" sz="2800" dirty="0" smtClean="0"/>
              <a:t>Matriz de riesgos</a:t>
            </a:r>
          </a:p>
          <a:p>
            <a:pPr marL="457200" indent="-457200" algn="just">
              <a:buFontTx/>
              <a:buChar char="-"/>
            </a:pPr>
            <a:r>
              <a:rPr lang="es-MX" sz="2800" dirty="0" smtClean="0"/>
              <a:t>Identificación y evaluación cualitativo de riesgo</a:t>
            </a:r>
          </a:p>
          <a:p>
            <a:pPr marL="457200" indent="-457200" algn="just">
              <a:buFontTx/>
              <a:buChar char="-"/>
            </a:pPr>
            <a:r>
              <a:rPr lang="es-MX" sz="2800" dirty="0" smtClean="0"/>
              <a:t>Plan de respuesta de riesgo</a:t>
            </a:r>
          </a:p>
          <a:p>
            <a:pPr marL="457200" indent="-457200" algn="just">
              <a:buFontTx/>
              <a:buChar char="-"/>
            </a:pPr>
            <a:r>
              <a:rPr lang="es-MX" sz="2800" dirty="0" smtClean="0"/>
              <a:t>Plan de contingencia</a:t>
            </a:r>
          </a:p>
          <a:p>
            <a:pPr marL="457200" indent="-457200" algn="just">
              <a:buFontTx/>
              <a:buChar char="-"/>
            </a:pPr>
            <a:r>
              <a:rPr lang="es-MX" sz="2800" dirty="0" smtClean="0"/>
              <a:t>Grafica de probabilidad e impacto </a:t>
            </a:r>
            <a:endParaRPr lang="es-MX" sz="2800" dirty="0"/>
          </a:p>
        </p:txBody>
      </p:sp>
    </p:spTree>
    <p:extLst>
      <p:ext uri="{BB962C8B-B14F-4D97-AF65-F5344CB8AC3E}">
        <p14:creationId xmlns:p14="http://schemas.microsoft.com/office/powerpoint/2010/main" val="41512630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t="-1" b="48618"/>
          <a:stretch/>
        </p:blipFill>
        <p:spPr>
          <a:xfrm>
            <a:off x="179066" y="2039245"/>
            <a:ext cx="11843753" cy="4457089"/>
          </a:xfrm>
          <a:prstGeom prst="rect">
            <a:avLst/>
          </a:prstGeom>
        </p:spPr>
      </p:pic>
      <p:sp>
        <p:nvSpPr>
          <p:cNvPr id="3" name="CuadroTexto 2"/>
          <p:cNvSpPr txBox="1"/>
          <p:nvPr/>
        </p:nvSpPr>
        <p:spPr>
          <a:xfrm>
            <a:off x="2497541" y="382137"/>
            <a:ext cx="7588154" cy="1015663"/>
          </a:xfrm>
          <a:prstGeom prst="rect">
            <a:avLst/>
          </a:prstGeom>
          <a:noFill/>
        </p:spPr>
        <p:txBody>
          <a:bodyPr wrap="square" rtlCol="0">
            <a:spAutoFit/>
          </a:bodyPr>
          <a:lstStyle/>
          <a:p>
            <a:r>
              <a:rPr lang="es-MX" sz="6000" b="1" dirty="0" smtClean="0">
                <a:latin typeface="Arial Black" panose="020B0A04020102020204" pitchFamily="34" charset="0"/>
              </a:rPr>
              <a:t>Matriz de riesgo</a:t>
            </a:r>
            <a:endParaRPr lang="es-MX" sz="6000" b="1" dirty="0">
              <a:latin typeface="Arial Black" panose="020B0A04020102020204" pitchFamily="34" charset="0"/>
            </a:endParaRPr>
          </a:p>
        </p:txBody>
      </p:sp>
    </p:spTree>
    <p:extLst>
      <p:ext uri="{BB962C8B-B14F-4D97-AF65-F5344CB8AC3E}">
        <p14:creationId xmlns:p14="http://schemas.microsoft.com/office/powerpoint/2010/main" val="27115031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t="50934"/>
          <a:stretch/>
        </p:blipFill>
        <p:spPr>
          <a:xfrm>
            <a:off x="341194" y="1337482"/>
            <a:ext cx="11609937" cy="4396410"/>
          </a:xfrm>
          <a:prstGeom prst="rect">
            <a:avLst/>
          </a:prstGeom>
        </p:spPr>
      </p:pic>
    </p:spTree>
    <p:extLst>
      <p:ext uri="{BB962C8B-B14F-4D97-AF65-F5344CB8AC3E}">
        <p14:creationId xmlns:p14="http://schemas.microsoft.com/office/powerpoint/2010/main" val="31435291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296538" y="504966"/>
            <a:ext cx="9512489" cy="1569660"/>
          </a:xfrm>
          <a:prstGeom prst="rect">
            <a:avLst/>
          </a:prstGeom>
          <a:noFill/>
        </p:spPr>
        <p:txBody>
          <a:bodyPr wrap="square" rtlCol="0">
            <a:spAutoFit/>
          </a:bodyPr>
          <a:lstStyle/>
          <a:p>
            <a:pPr algn="ctr"/>
            <a:r>
              <a:rPr lang="es-MX" sz="4800" b="1" dirty="0" smtClean="0">
                <a:latin typeface="Arial Black" panose="020B0A04020102020204" pitchFamily="34" charset="0"/>
              </a:rPr>
              <a:t>Identificación y evaluación cualitativo de riesgos </a:t>
            </a:r>
            <a:endParaRPr lang="es-MX" sz="4800" b="1" dirty="0">
              <a:latin typeface="Arial Black" panose="020B0A04020102020204" pitchFamily="34" charset="0"/>
            </a:endParaRPr>
          </a:p>
        </p:txBody>
      </p:sp>
      <p:pic>
        <p:nvPicPr>
          <p:cNvPr id="3" name="Imagen 2"/>
          <p:cNvPicPr>
            <a:picLocks noChangeAspect="1"/>
          </p:cNvPicPr>
          <p:nvPr/>
        </p:nvPicPr>
        <p:blipFill rotWithShape="1">
          <a:blip r:embed="rId2"/>
          <a:srcRect b="47064"/>
          <a:stretch/>
        </p:blipFill>
        <p:spPr>
          <a:xfrm>
            <a:off x="2037309" y="2183809"/>
            <a:ext cx="8627007" cy="4503594"/>
          </a:xfrm>
          <a:prstGeom prst="rect">
            <a:avLst/>
          </a:prstGeom>
        </p:spPr>
      </p:pic>
    </p:spTree>
    <p:extLst>
      <p:ext uri="{BB962C8B-B14F-4D97-AF65-F5344CB8AC3E}">
        <p14:creationId xmlns:p14="http://schemas.microsoft.com/office/powerpoint/2010/main" val="21190299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t="53512"/>
          <a:stretch/>
        </p:blipFill>
        <p:spPr>
          <a:xfrm>
            <a:off x="461690" y="1323833"/>
            <a:ext cx="10865898" cy="4981433"/>
          </a:xfrm>
          <a:prstGeom prst="rect">
            <a:avLst/>
          </a:prstGeom>
        </p:spPr>
      </p:pic>
    </p:spTree>
    <p:extLst>
      <p:ext uri="{BB962C8B-B14F-4D97-AF65-F5344CB8AC3E}">
        <p14:creationId xmlns:p14="http://schemas.microsoft.com/office/powerpoint/2010/main" val="4149977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2"/>
          <a:srcRect b="53693"/>
          <a:stretch/>
        </p:blipFill>
        <p:spPr>
          <a:xfrm>
            <a:off x="1514902" y="1260407"/>
            <a:ext cx="9253182" cy="5306996"/>
          </a:xfrm>
          <a:prstGeom prst="rect">
            <a:avLst/>
          </a:prstGeom>
        </p:spPr>
      </p:pic>
      <p:sp>
        <p:nvSpPr>
          <p:cNvPr id="4" name="CuadroTexto 3"/>
          <p:cNvSpPr txBox="1"/>
          <p:nvPr/>
        </p:nvSpPr>
        <p:spPr>
          <a:xfrm>
            <a:off x="1255595" y="93274"/>
            <a:ext cx="9512489" cy="830997"/>
          </a:xfrm>
          <a:prstGeom prst="rect">
            <a:avLst/>
          </a:prstGeom>
          <a:noFill/>
        </p:spPr>
        <p:txBody>
          <a:bodyPr wrap="square" rtlCol="0">
            <a:spAutoFit/>
          </a:bodyPr>
          <a:lstStyle/>
          <a:p>
            <a:pPr algn="ctr"/>
            <a:r>
              <a:rPr lang="es-MX" sz="4800" b="1" dirty="0" smtClean="0">
                <a:latin typeface="Arial Black" panose="020B0A04020102020204" pitchFamily="34" charset="0"/>
              </a:rPr>
              <a:t>Plan de respuesta a riesgos</a:t>
            </a:r>
            <a:endParaRPr lang="es-MX" sz="4800" b="1" dirty="0">
              <a:latin typeface="Arial Black" panose="020B0A04020102020204" pitchFamily="34" charset="0"/>
            </a:endParaRPr>
          </a:p>
        </p:txBody>
      </p:sp>
    </p:spTree>
    <p:extLst>
      <p:ext uri="{BB962C8B-B14F-4D97-AF65-F5344CB8AC3E}">
        <p14:creationId xmlns:p14="http://schemas.microsoft.com/office/powerpoint/2010/main" val="3416089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t="46049" b="1"/>
          <a:stretch/>
        </p:blipFill>
        <p:spPr>
          <a:xfrm>
            <a:off x="1944975" y="1050877"/>
            <a:ext cx="7567513" cy="5056683"/>
          </a:xfrm>
          <a:prstGeom prst="rect">
            <a:avLst/>
          </a:prstGeom>
        </p:spPr>
      </p:pic>
    </p:spTree>
    <p:extLst>
      <p:ext uri="{BB962C8B-B14F-4D97-AF65-F5344CB8AC3E}">
        <p14:creationId xmlns:p14="http://schemas.microsoft.com/office/powerpoint/2010/main" val="5968178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130</TotalTime>
  <Words>239</Words>
  <Application>Microsoft Office PowerPoint</Application>
  <PresentationFormat>Panorámica</PresentationFormat>
  <Paragraphs>41</Paragraphs>
  <Slides>14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14</vt:i4>
      </vt:variant>
    </vt:vector>
  </HeadingPairs>
  <TitlesOfParts>
    <vt:vector size="19" baseType="lpstr">
      <vt:lpstr>Arial</vt:lpstr>
      <vt:lpstr>Arial Black</vt:lpstr>
      <vt:lpstr>Century Gothic</vt:lpstr>
      <vt:lpstr>Wingdings 3</vt:lpstr>
      <vt:lpstr>Ion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HuGo</dc:creator>
  <cp:lastModifiedBy>Cecy Tapia</cp:lastModifiedBy>
  <cp:revision>13</cp:revision>
  <dcterms:created xsi:type="dcterms:W3CDTF">2019-07-09T23:52:16Z</dcterms:created>
  <dcterms:modified xsi:type="dcterms:W3CDTF">2019-07-10T02:57:47Z</dcterms:modified>
</cp:coreProperties>
</file>