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11205" y="2543908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NOMBRE DEL PROYECTO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24182"/>
            <a:ext cx="96012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635" y="198865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SOBRE LA EMPRESA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9189" y="1548498"/>
            <a:ext cx="4010891" cy="858924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Nombre: </a:t>
            </a:r>
            <a:r>
              <a:rPr lang="es-MX" b="1" dirty="0" smtClean="0"/>
              <a:t>PANADERÍA SAN PEDRO</a:t>
            </a:r>
          </a:p>
          <a:p>
            <a:pPr marL="0" indent="0" algn="ctr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17" y="2592088"/>
            <a:ext cx="6829836" cy="39762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84091" y="2222756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Análisis </a:t>
            </a:r>
            <a:r>
              <a:rPr lang="es-MX" b="1" dirty="0" smtClean="0"/>
              <a:t>FODA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3" y="891309"/>
            <a:ext cx="9767454" cy="5500255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ORGANIGRAMA</a:t>
            </a:r>
            <a:endParaRPr lang="es-MX" b="1" dirty="0"/>
          </a:p>
        </p:txBody>
      </p:sp>
      <p:pic>
        <p:nvPicPr>
          <p:cNvPr id="4" name="Imagen 3" descr="C:\Users\FRANC\Desktop\Diagrama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49" y="1644072"/>
            <a:ext cx="8487281" cy="2929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PLANTEAMIENTO DEL PROBLEMA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9363" y="1981201"/>
            <a:ext cx="936567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</a:t>
            </a:r>
          </a:p>
          <a:p>
            <a:pPr marL="0" indent="0" algn="ctr">
              <a:buNone/>
            </a:pPr>
            <a:r>
              <a:rPr lang="es-MX" dirty="0" smtClean="0"/>
              <a:t>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</a:t>
            </a:r>
          </a:p>
          <a:p>
            <a:pPr marL="0" indent="0" algn="ctr">
              <a:buNone/>
            </a:pPr>
            <a:r>
              <a:rPr lang="es-MX" dirty="0" smtClean="0"/>
              <a:t>por </a:t>
            </a:r>
            <a:r>
              <a:rPr lang="es-MX" dirty="0"/>
              <a:t>lo consiguiente lleva todo el control de </a:t>
            </a:r>
            <a:r>
              <a:rPr lang="es-MX" dirty="0" smtClean="0"/>
              <a:t>departamentos inventarios</a:t>
            </a:r>
            <a:r>
              <a:rPr lang="es-MX" dirty="0"/>
              <a:t>, </a:t>
            </a:r>
            <a:r>
              <a:rPr lang="es-MX" dirty="0" smtClean="0"/>
              <a:t>ventas,</a:t>
            </a:r>
          </a:p>
          <a:p>
            <a:pPr marL="0" indent="0" algn="ctr">
              <a:buNone/>
            </a:pPr>
            <a:r>
              <a:rPr lang="es-MX" dirty="0" smtClean="0"/>
              <a:t>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</a:t>
            </a:r>
          </a:p>
          <a:p>
            <a:pPr marL="0" indent="0" algn="ctr">
              <a:buNone/>
            </a:pPr>
            <a:r>
              <a:rPr lang="es-MX" dirty="0" smtClean="0"/>
              <a:t>Esta forma de trabajar es muy susceptible a perdidas y la información</a:t>
            </a:r>
          </a:p>
          <a:p>
            <a:pPr marL="0" indent="0" algn="ctr">
              <a:buNone/>
            </a:pPr>
            <a:r>
              <a:rPr lang="es-MX" dirty="0"/>
              <a:t>n</a:t>
            </a:r>
            <a:r>
              <a:rPr lang="es-MX" dirty="0" smtClean="0"/>
              <a:t>o siempre es exacta ni fiable, lo que compromete a la empresa a tener perdidas.</a:t>
            </a:r>
          </a:p>
          <a:p>
            <a:pPr marL="0" indent="0" algn="ctr">
              <a:buNone/>
            </a:pPr>
            <a:r>
              <a:rPr lang="es-MX" dirty="0" smtClean="0"/>
              <a:t>la aplicación móvil “APPMO-SP” ayudará </a:t>
            </a:r>
            <a:r>
              <a:rPr lang="es-MX" smtClean="0"/>
              <a:t>a control </a:t>
            </a:r>
            <a:endParaRPr lang="es-MX" dirty="0" smtClean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54</TotalTime>
  <Words>132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PLANTEAMIENTO DEL PROBLEMA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Francisco Javier Hernández Hernández</cp:lastModifiedBy>
  <cp:revision>17</cp:revision>
  <dcterms:created xsi:type="dcterms:W3CDTF">2019-08-15T05:27:49Z</dcterms:created>
  <dcterms:modified xsi:type="dcterms:W3CDTF">2019-08-15T06:22:12Z</dcterms:modified>
</cp:coreProperties>
</file>