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 noGrp="1"/>
          </p:cNvSpPr>
          <p:nvPr>
            <p:ph type="ctrTitle"/>
          </p:nvPr>
        </p:nvSpPr>
        <p:spPr>
          <a:xfrm>
            <a:off x="1159963" y="292953"/>
            <a:ext cx="1015553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/>
              <a:t>UNIVERSIDAD TECNOLÓGICA DE LA SELVA</a:t>
            </a:r>
            <a:endParaRPr lang="es-MX" sz="4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9964" y="1627063"/>
            <a:ext cx="8995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CARRERA:</a:t>
            </a:r>
            <a:r>
              <a:rPr lang="es-MX" dirty="0"/>
              <a:t> Ingeniería en TI     </a:t>
            </a:r>
            <a:endParaRPr lang="es-MX" dirty="0" smtClean="0"/>
          </a:p>
          <a:p>
            <a:endParaRPr lang="es-MX" dirty="0" smtClean="0"/>
          </a:p>
          <a:p>
            <a:r>
              <a:rPr lang="es-MX" b="1" dirty="0" smtClean="0"/>
              <a:t>ASIGNATURA</a:t>
            </a:r>
            <a:r>
              <a:rPr lang="es-MX" dirty="0" smtClean="0"/>
              <a:t>: </a:t>
            </a:r>
            <a:r>
              <a:rPr lang="es-MX" dirty="0"/>
              <a:t>Administración de proyectos de T.I. II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59963" y="2737398"/>
            <a:ext cx="899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UNIDAD: </a:t>
            </a:r>
            <a:r>
              <a:rPr lang="es-MX" dirty="0" smtClean="0"/>
              <a:t>III. </a:t>
            </a:r>
            <a:r>
              <a:rPr lang="es-MX" dirty="0"/>
              <a:t>Administración de </a:t>
            </a:r>
            <a:r>
              <a:rPr lang="es-MX" dirty="0" smtClean="0"/>
              <a:t>riesgos de proyecto.</a:t>
            </a:r>
          </a:p>
          <a:p>
            <a:pPr algn="just"/>
            <a:r>
              <a:rPr lang="es-MX" dirty="0" smtClean="0"/>
              <a:t>       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59963" y="3371556"/>
            <a:ext cx="7646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INTEGRANTES:</a:t>
            </a:r>
            <a:endParaRPr lang="es-MX" dirty="0"/>
          </a:p>
          <a:p>
            <a:r>
              <a:rPr lang="es-MX" dirty="0" smtClean="0"/>
              <a:t>Hernández </a:t>
            </a:r>
            <a:r>
              <a:rPr lang="es-MX" dirty="0"/>
              <a:t>Hernández Francisco Javier		</a:t>
            </a:r>
            <a:r>
              <a:rPr lang="es-MX" dirty="0"/>
              <a:t> </a:t>
            </a:r>
            <a:r>
              <a:rPr lang="es-MX" dirty="0" smtClean="0"/>
              <a:t>      </a:t>
            </a:r>
            <a:r>
              <a:rPr lang="es-MX" dirty="0" smtClean="0"/>
              <a:t>091610050</a:t>
            </a:r>
            <a:endParaRPr lang="es-MX" dirty="0"/>
          </a:p>
          <a:p>
            <a:r>
              <a:rPr lang="es-MX" dirty="0"/>
              <a:t>Méndez Martínez Víctor Hugo			</a:t>
            </a:r>
            <a:r>
              <a:rPr lang="es-MX" dirty="0" smtClean="0"/>
              <a:t>	091610537</a:t>
            </a:r>
          </a:p>
          <a:p>
            <a:r>
              <a:rPr lang="es-MX" dirty="0" smtClean="0"/>
              <a:t>Pérez Mayorga Gerardo Eduardo				091610634</a:t>
            </a:r>
          </a:p>
          <a:p>
            <a:r>
              <a:rPr lang="es-MX" dirty="0" smtClean="0"/>
              <a:t>Tapia Domínguez Cecilia de Jesús				091610127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991225" y="5097289"/>
            <a:ext cx="669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 </a:t>
            </a:r>
            <a:r>
              <a:rPr lang="es-MX" b="1" dirty="0" smtClean="0"/>
              <a:t>DOCENTE: </a:t>
            </a:r>
            <a:r>
              <a:rPr lang="es-MX" dirty="0" smtClean="0"/>
              <a:t>Mtra</a:t>
            </a:r>
            <a:r>
              <a:rPr lang="es-MX" dirty="0"/>
              <a:t>. Gloria del C. Córdoba Hernández</a:t>
            </a:r>
            <a:endParaRPr lang="es-MX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9163384" y="1998734"/>
            <a:ext cx="2377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GRADO:</a:t>
            </a:r>
            <a:r>
              <a:rPr lang="es-MX" dirty="0"/>
              <a:t> </a:t>
            </a:r>
            <a:r>
              <a:rPr lang="es-MX" dirty="0" smtClean="0"/>
              <a:t>9°</a:t>
            </a:r>
          </a:p>
          <a:p>
            <a:endParaRPr lang="es-MX" b="1" dirty="0" smtClean="0"/>
          </a:p>
          <a:p>
            <a:r>
              <a:rPr lang="es-MX" b="1" dirty="0" smtClean="0"/>
              <a:t>GRUPO</a:t>
            </a:r>
            <a:r>
              <a:rPr lang="es-MX" b="1" dirty="0"/>
              <a:t>: </a:t>
            </a:r>
            <a:r>
              <a:rPr lang="es-MX" b="1" dirty="0" smtClean="0"/>
              <a:t> </a:t>
            </a:r>
            <a:r>
              <a:rPr lang="es-MX" dirty="0" smtClean="0"/>
              <a:t>A       </a:t>
            </a:r>
          </a:p>
          <a:p>
            <a:endParaRPr lang="es-MX" b="1" dirty="0"/>
          </a:p>
          <a:p>
            <a:r>
              <a:rPr lang="es-MX" b="1" dirty="0" smtClean="0"/>
              <a:t>TURNO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dirty="0" smtClean="0"/>
              <a:t> Matutino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493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500" dirty="0" smtClean="0"/>
              <a:t>En este exposición se muestran los las lecciones que se aprendieron a lo largo del desarrollo del proyecto,  positivas y negativas. Demostrando como se resolvieron los problemas y ciertos inconvenientes</a:t>
            </a:r>
            <a:r>
              <a:rPr lang="es-ES" sz="3500" dirty="0"/>
              <a:t>.</a:t>
            </a:r>
            <a:endParaRPr lang="es-MX" sz="3500" dirty="0" smtClean="0"/>
          </a:p>
        </p:txBody>
      </p:sp>
      <p:sp>
        <p:nvSpPr>
          <p:cNvPr id="5" name="Título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smtClean="0">
                <a:latin typeface="Arial Black" panose="020B0A04020102020204" pitchFamily="34" charset="0"/>
              </a:rPr>
              <a:t>Introducción </a:t>
            </a:r>
            <a:endParaRPr lang="es-MX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2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Lecciones aprendidas negativas</a:t>
            </a:r>
          </a:p>
          <a:p>
            <a:r>
              <a:rPr lang="es-MX" sz="4000" dirty="0" smtClean="0"/>
              <a:t>Lecciones aprendidas positivas</a:t>
            </a:r>
            <a:endParaRPr lang="es-ES" sz="4000" dirty="0"/>
          </a:p>
        </p:txBody>
      </p:sp>
      <p:sp>
        <p:nvSpPr>
          <p:cNvPr id="4" name="Título 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err="1" smtClean="0">
                <a:latin typeface="Arial Black" panose="020B0A04020102020204" pitchFamily="34" charset="0"/>
              </a:rPr>
              <a:t>Guión</a:t>
            </a:r>
            <a:endParaRPr lang="es-MX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9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Lecciones aprendidas negativas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6" r="1515" b="8923"/>
          <a:stretch/>
        </p:blipFill>
        <p:spPr>
          <a:xfrm>
            <a:off x="1894114" y="1374684"/>
            <a:ext cx="8582298" cy="3053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399" t="2338" r="2703"/>
          <a:stretch/>
        </p:blipFill>
        <p:spPr>
          <a:xfrm>
            <a:off x="1881050" y="4415245"/>
            <a:ext cx="8595361" cy="20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8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Lecciones aprendidas positivas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587134"/>
            <a:ext cx="9715905" cy="39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 del 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este tema se concluye que todas las lecciones aprendidas nos ayudan  ser mejor en el ambiente laboral, algunos nos ayudo a prever algunos errores, y rectificar errores que trataremos de no hace de nuevo. Algunas nos ayudaron a ser mas organizados con nuestras actividades.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17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Preguntas de reflexión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 Cual fue de las lecciones aprendidas fue la que más problemas provoco?</a:t>
            </a:r>
          </a:p>
          <a:p>
            <a:r>
              <a:rPr lang="es-MX" dirty="0" smtClean="0"/>
              <a:t>¿Sí iniciaras otra vez este proyecto que </a:t>
            </a:r>
            <a:r>
              <a:rPr lang="es-MX" smtClean="0"/>
              <a:t>harías mejor?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2313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34</TotalTime>
  <Words>173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Gill Sans MT</vt:lpstr>
      <vt:lpstr>Impact</vt:lpstr>
      <vt:lpstr>Badge</vt:lpstr>
      <vt:lpstr>UNIVERSIDAD TECNOLÓGICA DE LA SELVA</vt:lpstr>
      <vt:lpstr>Introducción </vt:lpstr>
      <vt:lpstr>Guión</vt:lpstr>
      <vt:lpstr>Lecciones aprendidas negativas</vt:lpstr>
      <vt:lpstr>Lecciones aprendidas positivas</vt:lpstr>
      <vt:lpstr>Conclusión del tema</vt:lpstr>
      <vt:lpstr>Preguntas de reflexión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LA SELVA</dc:title>
  <dc:creator>Cecy Tapia</dc:creator>
  <cp:lastModifiedBy>Cecy Tapia</cp:lastModifiedBy>
  <cp:revision>4</cp:revision>
  <dcterms:created xsi:type="dcterms:W3CDTF">2019-08-07T23:34:36Z</dcterms:created>
  <dcterms:modified xsi:type="dcterms:W3CDTF">2019-08-08T00:09:02Z</dcterms:modified>
</cp:coreProperties>
</file>