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11205" y="2543908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065" y="31634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DEFINICIÓN DE ACTIVIDADES, ROLES Y MATRIZ DE RESPONSABILIDAD.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566" y="2701634"/>
            <a:ext cx="5210416" cy="39712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67374" y="22011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LISTA DE STAKEHOLDERS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430828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25236" y="1013355"/>
            <a:ext cx="5139459" cy="247739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80202" y="43082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MATRIZ RACI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PROGRAMACIÓN DE ACTIVIDADES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r="35647"/>
          <a:stretch/>
        </p:blipFill>
        <p:spPr>
          <a:xfrm>
            <a:off x="2873226" y="2079336"/>
            <a:ext cx="6597947" cy="4228360"/>
          </a:xfrm>
        </p:spPr>
      </p:pic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170" y="2171700"/>
            <a:ext cx="5685844" cy="2466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70" y="4638139"/>
            <a:ext cx="5654674" cy="17565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400" t="603" r="-1" b="1"/>
          <a:stretch/>
        </p:blipFill>
        <p:spPr>
          <a:xfrm>
            <a:off x="2028641" y="2550081"/>
            <a:ext cx="1589474" cy="2630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85" y="5558879"/>
            <a:ext cx="3423285" cy="817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05500" y="1754679"/>
            <a:ext cx="334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JUSTIFICACIÓN DE COSTOS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/>
              <a:t>ANÁLISIS DE RIESGOS</a:t>
            </a:r>
            <a:endParaRPr lang="es-MX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40" y="1684020"/>
            <a:ext cx="5158740" cy="2328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0" y="4012301"/>
            <a:ext cx="5158740" cy="20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622" y="1211885"/>
            <a:ext cx="7125906" cy="31323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22" y="4344262"/>
            <a:ext cx="7125906" cy="177643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53000" y="842553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" r="238" b="882"/>
          <a:stretch/>
        </p:blipFill>
        <p:spPr>
          <a:xfrm>
            <a:off x="1958340" y="1579066"/>
            <a:ext cx="4346046" cy="15596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0" y="3138674"/>
            <a:ext cx="4346046" cy="2597271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500" y="1615999"/>
            <a:ext cx="4429601" cy="152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99" y="3148227"/>
            <a:ext cx="4429601" cy="1045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6"/>
          <a:srcRect l="211" t="1760" r="-1"/>
          <a:stretch/>
        </p:blipFill>
        <p:spPr>
          <a:xfrm>
            <a:off x="7038499" y="4193597"/>
            <a:ext cx="4440675" cy="10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20040"/>
            <a:ext cx="9601200" cy="1485900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pic>
        <p:nvPicPr>
          <p:cNvPr id="4" name="Marcador de contenido 3" descr="C:\Users\FRANC\Downloads\APPMO-SP_MPN_v1.1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r="52228" b="9320"/>
          <a:stretch/>
        </p:blipFill>
        <p:spPr bwMode="auto">
          <a:xfrm>
            <a:off x="2133600" y="1805940"/>
            <a:ext cx="8359140" cy="4091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806440" y="589788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Parte 1 de 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:\Users\FRANC\Downloads\APPMO-SP_MPN_v1.1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7" b="8859"/>
          <a:stretch/>
        </p:blipFill>
        <p:spPr bwMode="auto">
          <a:xfrm>
            <a:off x="2072078" y="1714500"/>
            <a:ext cx="8870242" cy="36042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631180" y="542544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Parte 2 de 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0" y="4047226"/>
            <a:ext cx="7180390" cy="26456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2200" y="2209080"/>
            <a:ext cx="780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ISO/IEC 25000, conocida como Suaré (System and Software </a:t>
            </a:r>
            <a:r>
              <a:rPr lang="es-MX" dirty="0" err="1" smtClean="0"/>
              <a:t>Quality</a:t>
            </a:r>
            <a:endParaRPr lang="es-MX" dirty="0" smtClean="0"/>
          </a:p>
          <a:p>
            <a:pPr algn="ctr"/>
            <a:r>
              <a:rPr lang="es-MX" dirty="0" smtClean="0"/>
              <a:t> </a:t>
            </a:r>
            <a:r>
              <a:rPr lang="es-MX" dirty="0" err="1"/>
              <a:t>Requirements</a:t>
            </a:r>
            <a:r>
              <a:rPr lang="es-MX" dirty="0"/>
              <a:t> and Evaluación), es una familia de normas que tiene por </a:t>
            </a:r>
            <a:endParaRPr lang="es-MX" dirty="0" smtClean="0"/>
          </a:p>
          <a:p>
            <a:pPr algn="ctr"/>
            <a:r>
              <a:rPr lang="es-MX" dirty="0" smtClean="0"/>
              <a:t>objetivo </a:t>
            </a:r>
            <a:r>
              <a:rPr lang="es-MX" dirty="0"/>
              <a:t>la creación de un marco de trabajo común para evaluar la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software</a:t>
            </a:r>
            <a:r>
              <a:rPr lang="es-MX" dirty="0" smtClean="0"/>
              <a:t>. </a:t>
            </a:r>
            <a:r>
              <a:rPr lang="es-MX" dirty="0"/>
              <a:t>, </a:t>
            </a:r>
            <a:r>
              <a:rPr lang="es-MX" dirty="0" smtClean="0"/>
              <a:t>describe </a:t>
            </a:r>
            <a:r>
              <a:rPr lang="es-MX" dirty="0"/>
              <a:t>las particularidades de un modelo de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</a:t>
            </a:r>
            <a:r>
              <a:rPr lang="es-MX" dirty="0" err="1" smtClean="0"/>
              <a:t>software,que</a:t>
            </a:r>
            <a:r>
              <a:rPr lang="es-MX" dirty="0" smtClean="0"/>
              <a:t> </a:t>
            </a:r>
            <a:r>
              <a:rPr lang="es-MX" dirty="0"/>
              <a:t>abordaba el proceso de evaluación de productos </a:t>
            </a:r>
            <a:endParaRPr lang="es-MX" dirty="0" smtClean="0"/>
          </a:p>
          <a:p>
            <a:pPr algn="ctr"/>
            <a:r>
              <a:rPr lang="es-MX" dirty="0" smtClean="0"/>
              <a:t>software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892040" y="154090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NOMBRE DEL PROYECTO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24182"/>
            <a:ext cx="9601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341120" y="1052719"/>
            <a:ext cx="9707880" cy="2300081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software</a:t>
            </a:r>
            <a:r>
              <a:rPr lang="es-MX" dirty="0"/>
              <a:t>) es un conjunto de recomendaciones para la especificación de los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requerimiento </a:t>
            </a:r>
            <a:r>
              <a:rPr lang="es-MX" dirty="0"/>
              <a:t>o requisitos de software el cual tiene como producto final la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cumplir con la totalidad de exigencias </a:t>
            </a:r>
            <a:r>
              <a:rPr lang="es-MX" dirty="0" smtClean="0"/>
              <a:t>estipuladas.</a:t>
            </a:r>
          </a:p>
          <a:p>
            <a:pPr marL="0" indent="0" algn="ctr"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86300" y="45124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3492611"/>
            <a:ext cx="3535614" cy="2989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3492611"/>
            <a:ext cx="3465195" cy="6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870" y="1996440"/>
            <a:ext cx="5267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CIERRE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2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635" y="198865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SOBRE LA EMPRESA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5564" y="1228280"/>
            <a:ext cx="4010891" cy="858924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Nombre: </a:t>
            </a:r>
            <a:r>
              <a:rPr lang="es-MX" b="1" dirty="0" smtClean="0"/>
              <a:t>PANADERÍA SAN PEDRO</a:t>
            </a:r>
          </a:p>
          <a:p>
            <a:pPr marL="0" indent="0" algn="ctr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17" y="2592088"/>
            <a:ext cx="6829836" cy="39762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84091" y="2222756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Análisis </a:t>
            </a:r>
            <a:r>
              <a:rPr lang="es-MX" b="1" dirty="0" smtClean="0"/>
              <a:t>FODA</a:t>
            </a:r>
            <a:endParaRPr lang="es-MX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163782" y="1440873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Agregar logo de la panadería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3" y="891309"/>
            <a:ext cx="9767454" cy="5500255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ORGANIGRAMA</a:t>
            </a:r>
            <a:endParaRPr lang="es-MX" b="1" dirty="0"/>
          </a:p>
        </p:txBody>
      </p:sp>
      <p:pic>
        <p:nvPicPr>
          <p:cNvPr id="4" name="Imagen 3" descr="C:\Users\FRANC\Desktop\Diagrama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49" y="1644072"/>
            <a:ext cx="8487281" cy="2929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PLANTEAMIENTO DEL PROBLEMA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9363" y="1981201"/>
            <a:ext cx="936567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</a:t>
            </a:r>
          </a:p>
          <a:p>
            <a:pPr marL="0" indent="0" algn="ctr">
              <a:buNone/>
            </a:pPr>
            <a:r>
              <a:rPr lang="es-MX" dirty="0" smtClean="0"/>
              <a:t>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</a:t>
            </a:r>
          </a:p>
          <a:p>
            <a:pPr marL="0" indent="0" algn="ctr">
              <a:buNone/>
            </a:pPr>
            <a:r>
              <a:rPr lang="es-MX" dirty="0" smtClean="0"/>
              <a:t>por </a:t>
            </a:r>
            <a:r>
              <a:rPr lang="es-MX" dirty="0"/>
              <a:t>lo consiguiente lleva todo el control de </a:t>
            </a:r>
            <a:r>
              <a:rPr lang="es-MX" dirty="0" smtClean="0"/>
              <a:t>departamentos inventarios</a:t>
            </a:r>
            <a:r>
              <a:rPr lang="es-MX" dirty="0"/>
              <a:t>, </a:t>
            </a:r>
            <a:r>
              <a:rPr lang="es-MX" dirty="0" smtClean="0"/>
              <a:t>ventas,</a:t>
            </a:r>
          </a:p>
          <a:p>
            <a:pPr marL="0" indent="0" algn="ctr">
              <a:buNone/>
            </a:pPr>
            <a:r>
              <a:rPr lang="es-MX" dirty="0" smtClean="0"/>
              <a:t>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</a:t>
            </a:r>
          </a:p>
          <a:p>
            <a:pPr marL="0" indent="0" algn="ctr">
              <a:buNone/>
            </a:pPr>
            <a:r>
              <a:rPr lang="es-MX" dirty="0" smtClean="0"/>
              <a:t>Esta forma de trabajar es muy susceptible a perdidas y la información</a:t>
            </a:r>
          </a:p>
          <a:p>
            <a:pPr marL="0" indent="0" algn="ctr">
              <a:buNone/>
            </a:pPr>
            <a:r>
              <a:rPr lang="es-MX" dirty="0"/>
              <a:t>n</a:t>
            </a:r>
            <a:r>
              <a:rPr lang="es-MX" dirty="0" smtClean="0"/>
              <a:t>o siempre es exacta ni fiable, lo que compromete a la empresa a tener perdidas.</a:t>
            </a:r>
          </a:p>
          <a:p>
            <a:pPr marL="0" indent="0" algn="ctr">
              <a:buNone/>
            </a:pPr>
            <a:r>
              <a:rPr lang="es-MX" dirty="0"/>
              <a:t>L</a:t>
            </a:r>
            <a:r>
              <a:rPr lang="es-MX" dirty="0" smtClean="0"/>
              <a:t>a </a:t>
            </a:r>
            <a:r>
              <a:rPr lang="es-MX" dirty="0" smtClean="0"/>
              <a:t>aplicación móvil “APPMO-SP” ayudará a </a:t>
            </a:r>
            <a:r>
              <a:rPr lang="es-MX" dirty="0" smtClean="0"/>
              <a:t>controlar y administrar esta parte.</a:t>
            </a:r>
            <a:endParaRPr lang="es-MX" dirty="0" smtClean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42654"/>
            <a:ext cx="1005378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</a:t>
            </a:r>
          </a:p>
          <a:p>
            <a:pPr marL="0" indent="0" algn="ctr">
              <a:buNone/>
            </a:pPr>
            <a:r>
              <a:rPr lang="es-MX" dirty="0" smtClean="0"/>
              <a:t>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información.</a:t>
            </a: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El desarrollo de una aplicación móvil que permita conocer los estados de cada</a:t>
            </a:r>
          </a:p>
          <a:p>
            <a:pPr marL="0" indent="0" algn="ctr">
              <a:buNone/>
            </a:pPr>
            <a:r>
              <a:rPr lang="es-MX" dirty="0" smtClean="0"/>
              <a:t>modulo y departamento de la empresa, será una forma para mejorar la parte </a:t>
            </a:r>
          </a:p>
          <a:p>
            <a:pPr marL="0" indent="0" algn="ctr">
              <a:buNone/>
            </a:pPr>
            <a:r>
              <a:rPr lang="es-MX" dirty="0" smtClean="0"/>
              <a:t>administrativa de la empresa. El fin de la aplicación consistirá en que, tanto los empleados</a:t>
            </a:r>
          </a:p>
          <a:p>
            <a:pPr marL="0" indent="0" algn="ctr">
              <a:buNone/>
            </a:pPr>
            <a:r>
              <a:rPr lang="es-MX" dirty="0" smtClean="0"/>
              <a:t>como el administrador puedan tener a la mano la información sin que existan perdidas.</a:t>
            </a:r>
          </a:p>
          <a:p>
            <a:pPr marL="0" indent="0" algn="ctr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509" y="2171700"/>
            <a:ext cx="10460183" cy="3674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/>
              <a:t>General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Administrar el proyecto de la aplicación Móvil de la Panadería San Pedro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documentos </a:t>
            </a:r>
            <a:r>
              <a:rPr lang="es-MX" dirty="0" smtClean="0"/>
              <a:t>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</a:t>
            </a:r>
          </a:p>
          <a:p>
            <a:pPr marL="0" indent="0" algn="ctr">
              <a:buNone/>
            </a:pPr>
            <a:r>
              <a:rPr lang="es-MX" dirty="0" smtClean="0"/>
              <a:t>total de </a:t>
            </a:r>
            <a:r>
              <a:rPr lang="es-MX" dirty="0"/>
              <a:t>8 </a:t>
            </a:r>
            <a:r>
              <a:rPr lang="es-MX" dirty="0" smtClean="0"/>
              <a:t>meses,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agosto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smtClean="0"/>
              <a:t>El proyecto será guiado usando la metodología del PMBOK para establecer bases </a:t>
            </a:r>
          </a:p>
          <a:p>
            <a:pPr marL="0" indent="0" algn="ctr">
              <a:buNone/>
            </a:pPr>
            <a:r>
              <a:rPr lang="es-MX" dirty="0" smtClean="0"/>
              <a:t>en el inicio, planeación, control, seguimiento, tiempos, costos  y fin del proyecto. 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xfrm>
            <a:off x="1685636" y="205509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b="1" dirty="0" smtClean="0"/>
              <a:t>Especifico</a:t>
            </a:r>
            <a:r>
              <a:rPr lang="es-MX" dirty="0" smtClean="0"/>
              <a:t>:</a:t>
            </a:r>
          </a:p>
          <a:p>
            <a:r>
              <a:rPr lang="es-MX" dirty="0" smtClean="0"/>
              <a:t>La </a:t>
            </a:r>
            <a:r>
              <a:rPr lang="es-MX" dirty="0"/>
              <a:t>aplicación móvil </a:t>
            </a:r>
            <a:r>
              <a:rPr lang="es-MX" dirty="0" smtClean="0"/>
              <a:t>controlará las </a:t>
            </a:r>
            <a:r>
              <a:rPr lang="es-MX" dirty="0"/>
              <a:t>entradas, procesos y </a:t>
            </a:r>
            <a:r>
              <a:rPr lang="es-MX" dirty="0" smtClean="0"/>
              <a:t>salidas de los módulos.</a:t>
            </a:r>
          </a:p>
          <a:p>
            <a:r>
              <a:rPr lang="es-MX" dirty="0" smtClean="0"/>
              <a:t>La administración del proyecto se guiará según la metodología PMBOK v6.0.</a:t>
            </a:r>
            <a:endParaRPr lang="es-MX" dirty="0"/>
          </a:p>
          <a:p>
            <a:r>
              <a:rPr lang="es-MX" dirty="0"/>
              <a:t>El proyecto </a:t>
            </a:r>
            <a:r>
              <a:rPr lang="es-MX" dirty="0" smtClean="0"/>
              <a:t>tendrá un costo total de $ </a:t>
            </a:r>
            <a:r>
              <a:rPr lang="es-MX" dirty="0"/>
              <a:t>$</a:t>
            </a:r>
            <a:r>
              <a:rPr lang="es-MX" dirty="0" smtClean="0"/>
              <a:t>106,128.72 y durará 8 meses.</a:t>
            </a:r>
            <a:endParaRPr lang="es-MX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dirty="0" smtClean="0"/>
              <a:t>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s-MX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4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3" y="2171700"/>
            <a:ext cx="10386291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</a:t>
            </a:r>
          </a:p>
          <a:p>
            <a:pPr marL="0" indent="0" algn="ctr">
              <a:buNone/>
            </a:pPr>
            <a:r>
              <a:rPr lang="es-MX" dirty="0" smtClean="0"/>
              <a:t>metodología </a:t>
            </a:r>
            <a:r>
              <a:rPr lang="es-MX" dirty="0"/>
              <a:t>PMBOK v6.0 siendo una guía para establecer </a:t>
            </a:r>
            <a:r>
              <a:rPr lang="es-MX" dirty="0"/>
              <a:t>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</a:t>
            </a:r>
          </a:p>
          <a:p>
            <a:pPr marL="0" indent="0" algn="ctr">
              <a:buNone/>
            </a:pPr>
            <a:r>
              <a:rPr lang="es-MX" dirty="0" smtClean="0"/>
              <a:t>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</a:t>
            </a:r>
          </a:p>
          <a:p>
            <a:pPr marL="0" indent="0" algn="ctr">
              <a:buNone/>
            </a:pPr>
            <a:r>
              <a:rPr lang="es-MX" dirty="0" smtClean="0"/>
              <a:t>Incluyen documentos tales como Project </a:t>
            </a:r>
            <a:r>
              <a:rPr lang="es-MX" dirty="0" err="1" smtClean="0"/>
              <a:t>Charter</a:t>
            </a:r>
            <a:r>
              <a:rPr lang="es-MX" dirty="0" smtClean="0"/>
              <a:t>, </a:t>
            </a:r>
            <a:r>
              <a:rPr lang="es-MX" dirty="0" err="1" smtClean="0"/>
              <a:t>Stakeholders</a:t>
            </a:r>
            <a:r>
              <a:rPr lang="es-MX" dirty="0" smtClean="0"/>
              <a:t>, Diagrama de Gantt, etc.</a:t>
            </a:r>
          </a:p>
          <a:p>
            <a:pPr marL="0" indent="0" algn="ctr">
              <a:buNone/>
            </a:pPr>
            <a:r>
              <a:rPr lang="es-MX" dirty="0" smtClean="0"/>
              <a:t>La aplicación Móvil tendrá la finalidad de aportar a la empresa </a:t>
            </a:r>
            <a:r>
              <a:rPr lang="es-MX" b="1" dirty="0" smtClean="0"/>
              <a:t>Panadería </a:t>
            </a:r>
          </a:p>
          <a:p>
            <a:pPr marL="0" indent="0" algn="ctr">
              <a:buNone/>
            </a:pPr>
            <a:r>
              <a:rPr lang="es-MX" b="1" dirty="0" smtClean="0"/>
              <a:t>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149</TotalTime>
  <Words>659</Words>
  <Application>Microsoft Office PowerPoint</Application>
  <PresentationFormat>Panorámica</PresentationFormat>
  <Paragraphs>78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PLANTEAMIENTO DEL PROBLEMA</vt:lpstr>
      <vt:lpstr>JUSTIFICACIÓN</vt:lpstr>
      <vt:lpstr>OBJETIVOS</vt:lpstr>
      <vt:lpstr>Presentación de PowerPoint</vt:lpstr>
      <vt:lpstr>ALCANCES</vt:lpstr>
      <vt:lpstr>DEFINICIÓN DE ACTIVIDADES, ROLES Y MATRIZ DE RESPONSABILIDAD.</vt:lpstr>
      <vt:lpstr>Presentación de PowerPoint</vt:lpstr>
      <vt:lpstr>PROGRAMACIÓN DE ACTIVIDADES</vt:lpstr>
      <vt:lpstr>ESTIMACIÓN DE RECURSOS Y COSTOS.</vt:lpstr>
      <vt:lpstr>ANÁLISIS DE RIESGOS</vt:lpstr>
      <vt:lpstr>Presentación de PowerPoint</vt:lpstr>
      <vt:lpstr>MÉTODOS DE COMUNICACIÓN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CIERRE DEL PROYECTO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Francisco Javier Hernández Hernández</cp:lastModifiedBy>
  <cp:revision>84</cp:revision>
  <dcterms:created xsi:type="dcterms:W3CDTF">2019-08-15T05:27:49Z</dcterms:created>
  <dcterms:modified xsi:type="dcterms:W3CDTF">2019-08-15T08:00:28Z</dcterms:modified>
</cp:coreProperties>
</file>