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9" r:id="rId6"/>
    <p:sldId id="264" r:id="rId7"/>
    <p:sldId id="260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5E55-76D4-4BA7-9639-02E63CAE2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6C608-01BE-419E-BA5C-2529DB1E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7DED-0612-4CBE-8317-0C158CEF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CB51-577A-4BF8-A31B-6BA833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76FD-42FD-4913-82CB-8FFA09A7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B8B8-39C0-46A9-9B81-8C8E97E4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0B50-30D4-40B2-B4A3-FADF9BE6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F02A-3CD4-441A-8967-C069E00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18B3-9BDF-4278-834A-777BDC65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ECE4-87B6-410B-A705-7C33156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9CA38-D1F3-48CB-81CD-00B37E6FB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A2AD2-4568-4389-99AF-B24F7885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19A3-F092-4437-A017-913C81C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D7D9-D3A0-4BE0-B4B2-3FD52DEE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70D7-8B18-4673-B4F6-48B9948F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6259-52C5-4223-834E-CD868E05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FF6-58D7-43DF-91E2-B564C558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EE2D-2E49-40BE-9B96-C6BE695E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C181-AC45-4859-A77F-CC2B9586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1C6D-C575-498A-AAB7-53DE42F9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1027-99F6-455D-9B1A-5F66D349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F20E-B5E5-49B1-84B9-D933D1D0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FF6A-70C0-40D2-BB27-D9FDBA91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4299-7343-492F-B221-CE42F65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83FD-6045-4486-BB86-AC4AC4C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CEAD-D08B-45CB-A527-2A90B6C2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5237-360E-449F-8002-B86868E7A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691D7-565B-4114-A221-8D522CB55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BEA4-44DE-4F59-879A-D055577A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C4DB-F221-4D52-988D-A04321B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EF77-4DD8-48A3-B8C3-011F994C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132A-3671-4614-B953-2584E85F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EE3F-9E64-442F-BD51-272F6284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6258-14C0-4CC9-AADD-974130F9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A552-B230-4A1D-BB49-7BDDD4355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31FBC-130C-4F19-8E13-D6D685D75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89061-EB3A-43E8-9279-7291547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18BDF-6C2E-4EA0-BEC6-9651ABA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1658-1836-4069-BAC1-558D0CE7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DB8A-1CAA-4E32-A000-C797A7A2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BF4A3-9F1F-4211-ACEF-7B48842B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9AAD-1494-4F17-89A1-6378A974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D3327-1EA5-4755-AD55-2ED1C652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C8262-D863-42A9-B2D4-E19C2DCB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0A3AB-8C29-48B5-8DB0-FBFAA7BB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6EA5E-69B3-4A39-888D-44F39005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F8D-F687-42F0-BC37-5A734606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D38B-8016-4E47-8B17-3DF506B8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E355-64AA-4911-8AF5-C339825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1B9C-1C22-4078-B99D-0DFC7CF3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F13C-3E62-4263-A18F-69DDB05B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9C24-436D-4AE4-9B3F-14A3BD97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D63-26AD-413C-A757-FCBDCF91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BCEA2-3370-4ED2-B09F-D15DA552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BC2E-62FD-41B5-8815-0405B890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C718-AA26-45CD-8997-5AF14C6D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73DC-CB1E-4B4D-8633-0D6612A5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2EB4-4D59-4D7A-8A20-2BCCB4EF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E9BB1-F915-41F3-8897-0AC8D36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09853-100E-478B-ACF2-1F909D62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BB43-ED07-4107-99EC-D44B5251A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4488-8B70-4A31-957A-975830CDD0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97141-A554-4B6A-9B48-3D84D37E1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E594-304C-4F2A-A451-ABFC33368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726A-3DED-43B2-97F5-F7E9B29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4146-47E4-4F81-8496-E23DAA858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BA687-C1CA-4014-A2EE-DEDD36620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(Using Rancher Desktop and Ingress as the traffic router)</a:t>
            </a:r>
          </a:p>
        </p:txBody>
      </p:sp>
    </p:spTree>
    <p:extLst>
      <p:ext uri="{BB962C8B-B14F-4D97-AF65-F5344CB8AC3E}">
        <p14:creationId xmlns:p14="http://schemas.microsoft.com/office/powerpoint/2010/main" val="7417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C53FD0-E46C-451A-8CA9-2898E794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85" y="238209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Rancher Desktop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B31E4-A28F-4BC2-9F6D-20849137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8" y="2034885"/>
            <a:ext cx="7182098" cy="33037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BD52EC-DA46-BE8C-FDC0-5A8FD2EC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94" y="2225095"/>
            <a:ext cx="400447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Rancher desktop use k3s as Kubernetes distribution.</a:t>
            </a:r>
          </a:p>
          <a:p>
            <a:r>
              <a:rPr lang="en-US" sz="2000" dirty="0"/>
              <a:t>It has a single node cluster which is used as both master and worker node.</a:t>
            </a:r>
          </a:p>
          <a:p>
            <a:r>
              <a:rPr lang="en-US" sz="2000" dirty="0"/>
              <a:t>Supports two container runtime – dockerd and containerd (default)</a:t>
            </a:r>
          </a:p>
          <a:p>
            <a:r>
              <a:rPr lang="en-US" sz="2000" dirty="0"/>
              <a:t>Has a default support for Traefik as traffic management. </a:t>
            </a:r>
          </a:p>
          <a:p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6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9C54-31DE-4F7C-9770-91AF3E3D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54"/>
            <a:ext cx="10515600" cy="845366"/>
          </a:xfrm>
        </p:spPr>
        <p:txBody>
          <a:bodyPr/>
          <a:lstStyle/>
          <a:p>
            <a:r>
              <a:rPr lang="en-US" dirty="0"/>
              <a:t>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EDB0-3FD5-4CB2-92EC-974B2EA1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54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Let’s assume our team is following microservices architecture and have many </a:t>
            </a:r>
            <a:r>
              <a:rPr lang="en-US" sz="1600" dirty="0" err="1"/>
              <a:t>apis</a:t>
            </a:r>
            <a:r>
              <a:rPr lang="en-US" sz="1600" dirty="0"/>
              <a:t> to be hosted for different services it is providing.</a:t>
            </a:r>
          </a:p>
          <a:p>
            <a:r>
              <a:rPr lang="en-US" sz="1600" dirty="0"/>
              <a:t>For Example: </a:t>
            </a:r>
          </a:p>
          <a:p>
            <a:pPr lvl="1"/>
            <a:r>
              <a:rPr lang="en-US" sz="1600" dirty="0"/>
              <a:t>Greeting </a:t>
            </a:r>
            <a:r>
              <a:rPr lang="en-US" sz="1600" dirty="0" err="1"/>
              <a:t>api</a:t>
            </a:r>
            <a:r>
              <a:rPr lang="en-US" sz="1600" dirty="0"/>
              <a:t> – for showing a greeting message, every time a user logged in</a:t>
            </a:r>
          </a:p>
          <a:p>
            <a:pPr lvl="1"/>
            <a:r>
              <a:rPr lang="en-US" sz="1600" dirty="0"/>
              <a:t>Product </a:t>
            </a:r>
            <a:r>
              <a:rPr lang="en-US" sz="1600" dirty="0" err="1"/>
              <a:t>api</a:t>
            </a:r>
            <a:r>
              <a:rPr lang="en-US" sz="1600" dirty="0"/>
              <a:t> – for showing all the products in the store</a:t>
            </a:r>
          </a:p>
          <a:p>
            <a:r>
              <a:rPr lang="en-US" sz="1600" dirty="0"/>
              <a:t>As a platform developer design and develop a solution that will deploy the </a:t>
            </a:r>
            <a:r>
              <a:rPr lang="en-US" sz="1600" dirty="0" err="1"/>
              <a:t>apis</a:t>
            </a:r>
            <a:r>
              <a:rPr lang="en-US" sz="1600" dirty="0"/>
              <a:t> to the Kubernetes with its corresponding services.</a:t>
            </a:r>
          </a:p>
          <a:p>
            <a:r>
              <a:rPr lang="en-US" sz="1600" dirty="0"/>
              <a:t>For the end user should have one and only entry point and the services should redirect user to the request-path.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725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5C87-BBE0-4382-9315-3C6CB08B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225789"/>
            <a:ext cx="11136086" cy="714738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Kubernetes deployments with Ingress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C356C-D42D-459E-A4DD-3EB890C5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62" y="1180691"/>
            <a:ext cx="8077609" cy="53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0C0-9312-4A7C-9D78-3446E55C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Add / Install Ingress to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7C0F4-9CCF-47B5-B9E4-AE027485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75868"/>
            <a:ext cx="11439525" cy="494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1C02-E449-490D-AD39-77CC1A45B11A}"/>
              </a:ext>
            </a:extLst>
          </p:cNvPr>
          <p:cNvSpPr txBox="1"/>
          <p:nvPr/>
        </p:nvSpPr>
        <p:spPr>
          <a:xfrm>
            <a:off x="269965" y="852538"/>
            <a:ext cx="11439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Command to Install Ingress</a:t>
            </a:r>
            <a:br>
              <a:rPr lang="en-US" dirty="0"/>
            </a:br>
            <a:r>
              <a:rPr lang="en-US" dirty="0"/>
              <a:t>kubectl apply -f https://raw.githubusercontent.com/kubernetes/ingress-nginx/controller-v1.3.0/deploy/static/provider/cloud/deploy.yaml</a:t>
            </a:r>
          </a:p>
        </p:txBody>
      </p:sp>
    </p:spTree>
    <p:extLst>
      <p:ext uri="{BB962C8B-B14F-4D97-AF65-F5344CB8AC3E}">
        <p14:creationId xmlns:p14="http://schemas.microsoft.com/office/powerpoint/2010/main" val="202439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2F20-AA98-4EE1-A74F-37D4AC0D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283" y="2766218"/>
            <a:ext cx="5597434" cy="1325563"/>
          </a:xfrm>
        </p:spPr>
        <p:txBody>
          <a:bodyPr/>
          <a:lstStyle/>
          <a:p>
            <a:r>
              <a:rPr lang="en-US" dirty="0"/>
              <a:t>Kube-Manifests Visit</a:t>
            </a:r>
          </a:p>
        </p:txBody>
      </p:sp>
    </p:spTree>
    <p:extLst>
      <p:ext uri="{BB962C8B-B14F-4D97-AF65-F5344CB8AC3E}">
        <p14:creationId xmlns:p14="http://schemas.microsoft.com/office/powerpoint/2010/main" val="23633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0C0-9312-4A7C-9D78-3446E55C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Add Ingress route to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DD8D5-1929-4FC3-ADF0-1D16AB09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4" y="2626715"/>
            <a:ext cx="11406591" cy="3877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6A33E-F696-41F1-94E3-9DE90CEE71EF}"/>
              </a:ext>
            </a:extLst>
          </p:cNvPr>
          <p:cNvSpPr txBox="1"/>
          <p:nvPr/>
        </p:nvSpPr>
        <p:spPr>
          <a:xfrm>
            <a:off x="392703" y="992667"/>
            <a:ext cx="11329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Creating the deployment &amp; corresponding service:</a:t>
            </a:r>
            <a:br>
              <a:rPr lang="en-US" dirty="0"/>
            </a:br>
            <a:r>
              <a:rPr lang="en-US" dirty="0"/>
              <a:t>kubectl apply -f "D:\Projects\POCs\Sample.Kubernetes.APIs\Sample.Kubernetes.API2\Kube-Manifests" -n ingress-nginx</a:t>
            </a:r>
          </a:p>
          <a:p>
            <a:endParaRPr lang="en-US" dirty="0"/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Create Ingress Route:</a:t>
            </a:r>
          </a:p>
          <a:p>
            <a:r>
              <a:rPr lang="en-US" dirty="0"/>
              <a:t>kubectl apply -f "D:\Projects\POCs\ingress.routes.yml" -n ingress-nginx</a:t>
            </a:r>
          </a:p>
        </p:txBody>
      </p:sp>
    </p:spTree>
    <p:extLst>
      <p:ext uri="{BB962C8B-B14F-4D97-AF65-F5344CB8AC3E}">
        <p14:creationId xmlns:p14="http://schemas.microsoft.com/office/powerpoint/2010/main" val="2866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48E58-747D-4AD4-85FD-AB3836E3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120042"/>
            <a:ext cx="9829800" cy="737045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Basic routing implemented.. Is it Secure?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8B84E-E658-4956-8D1D-5F48331F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9" y="1105724"/>
            <a:ext cx="6189013" cy="3883606"/>
          </a:xfrm>
          <a:prstGeom prst="rect">
            <a:avLst/>
          </a:pr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BEC23B63-A497-2B9F-B245-2753422A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17" y="1105724"/>
            <a:ext cx="5029200" cy="322762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The screenshot on the left side shows that the site we are trying to access is not secure.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That means the data we send to the server from our client can be read by anyone.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Let's make it secure and protect our data communication using TLS.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76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BF00-213B-42ED-ACCB-6435E046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23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/>
              <a:t>Make the connection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CFC-1214-4216-8E48-F6485E25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93735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200" dirty="0"/>
              <a:t>Step 1: Download Open SSL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/>
              <a:t>Step 2: Create a self sign cert: </a:t>
            </a:r>
          </a:p>
          <a:p>
            <a:pPr marL="0" indent="0">
              <a:buNone/>
            </a:pPr>
            <a:r>
              <a:rPr lang="en-US" sz="1200" dirty="0"/>
              <a:t>req -newkey rsa:2048 -nodes -keyout ingress-ssl.key -x509 -days 365 -out ssl-ingress-cert.crt -subj "/CN=&lt;host-name&gt;/O=</a:t>
            </a:r>
            <a:r>
              <a:rPr lang="en-US" sz="1200" dirty="0" err="1"/>
              <a:t>tls</a:t>
            </a:r>
            <a:r>
              <a:rPr lang="en-US" sz="1200" dirty="0"/>
              <a:t>-ingress-</a:t>
            </a:r>
            <a:r>
              <a:rPr lang="en-US" sz="1200" dirty="0" err="1"/>
              <a:t>ssl</a:t>
            </a:r>
            <a:r>
              <a:rPr lang="en-US" sz="1200" dirty="0"/>
              <a:t>“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/>
              <a:t>Step 3: Create a secret in the kubectl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/>
              <a:t>Step 4: Configure the host to use your self signed certificate through the cert–secret store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31B58-21E3-49CA-BFE2-E574ADEF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1860970"/>
            <a:ext cx="9601394" cy="1044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6D7AE-EE25-446E-9B96-4817EB12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4" y="3223468"/>
            <a:ext cx="10443133" cy="105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DDD98-6567-42E7-8F3C-F2E198DD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44" y="4830565"/>
            <a:ext cx="4200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406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Kubernetes</vt:lpstr>
      <vt:lpstr>Introduction to Rancher Desktop</vt:lpstr>
      <vt:lpstr>Requirement </vt:lpstr>
      <vt:lpstr>Architecture of Kubernetes deployments with Ingress</vt:lpstr>
      <vt:lpstr>Add / Install Ingress to Kubernetes</vt:lpstr>
      <vt:lpstr>Kube-Manifests Visit</vt:lpstr>
      <vt:lpstr>Add Ingress route to services</vt:lpstr>
      <vt:lpstr>Basic routing implemented.. Is it Secure?</vt:lpstr>
      <vt:lpstr>Make the connection secure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Saumya</dc:creator>
  <cp:lastModifiedBy>Mishra, Saumya</cp:lastModifiedBy>
  <cp:revision>15</cp:revision>
  <dcterms:created xsi:type="dcterms:W3CDTF">2022-09-22T09:34:03Z</dcterms:created>
  <dcterms:modified xsi:type="dcterms:W3CDTF">2022-09-24T10:26:12Z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2022-09-22T09:34:18Z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2d8a81f3-e68f-486b-baf8-da6b3d73dfc2</vt:lpwstr>
  </property>
  <property fmtid="{D5CDD505-2E9C-101B-9397-08002B2CF9AE}" pid="8" name="MSIP_Label_ff6dbec8-95a8-4638-9f5f-bd076536645c_ContentBits">
    <vt:lpwstr>0</vt:lpwstr>
  </property>
</Properties>
</file>