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7A54-8236-4928-9D45-E1CAC88D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B067-801F-4ECC-9137-93A2A096E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1624-30CB-416E-A10B-79314AD2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DA44-3C59-4F32-B47D-59B0024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C91D-35B5-4626-AF66-EDF08D65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4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269A-390A-409F-B558-C69A3F13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58878-1D79-4402-81B6-DA22A2E78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5724-05DD-46E5-9D69-DAB420A4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2DC3-BD0C-435D-9DA8-B23C9220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4BF5-57E1-4546-A16D-19CAD786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2093E-4B16-4245-B3E6-69CC4920A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AFD92-D951-4B94-B45B-04B5D8F46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C79E-7E6E-44F5-B04F-BD5B575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C0B3-E41D-4CB7-B02F-1569299A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1CE9-1DF5-4D4B-8954-F44DDB76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2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6450-7145-4A96-B4D5-A5B6B2DE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E89E-9903-42F7-B021-3DFCCFBC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B4A7-C0B1-4C93-832C-7EC42DC3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6C07-6F0F-4D72-BFA4-079ED2F8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2507A-7F8D-46C8-BEB5-3D266FFF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8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3B7D-2E12-4AF0-B4F2-C297B012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62FF-F4F2-4FDB-92D1-642F9003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D58B-F3F1-4D63-AF41-DD8BE299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FB63-5682-4529-A9E9-C0D11714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4AED-C169-49C8-A2FC-3E3B1AA5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E5E6-F7B0-4E5D-8726-F174E750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F8DB-379D-4ED9-9A6B-FCF71216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FEEE8-A561-44FF-BBFA-96BD46FA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9ECF0-76E4-4B3A-9DF0-19D6535C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A8DF-8513-4BE5-96F8-64AD0593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08F87-19D6-429C-B3E3-11A8A114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61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6759-E415-47EA-88D5-A993745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DAF9-E915-4026-8F7D-A1E6183A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E0FF6-6A49-4756-8FA2-904A3C1D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3F92F-37EE-4DB9-8241-7931B88B7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17643-E798-4E50-9E8B-DEFBFF81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F7AD7-412C-4F16-956A-6BE6D19C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32CBD-F233-43EA-BE92-D0F09627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AAD-0736-41AB-85FD-BB3B09DC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3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B87B-8835-4FF6-AD97-EC0EC05E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74945-422E-4F03-98A2-AE91BA9E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3671-011A-4A21-A1AF-71EB2797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526D5-F5B5-4F03-85D4-F9861A43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4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6F24A-6A02-4C45-A28C-1E8E2E1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ACA99-D5AB-4872-AE0F-8F989879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8A42-64C9-46D6-B73B-4CA630AA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9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170D-B2AE-4E9C-AD79-11F661F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6474-4F25-44FD-8507-48AA6A5A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B879-FE48-4F73-8D85-84EA4759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4424-B58E-41CE-A541-BBE042F1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2542-CE79-4220-AA03-59EECEE0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BFD36-231E-4922-8DB7-CED77DD6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1F53-088F-4D96-A3DF-3EBB4B37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B594E-FE0F-454A-BF99-9848E39D5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AB41-6BFF-4FE0-ADF7-9739849CD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54525-A24D-4602-801E-F1E641D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2FCB-14FB-4B1D-8EAF-396BE3B7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E921C-843B-44E8-9591-CC92E93E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7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07F5C-971D-430A-ADA1-DC4D603A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48C4-48A8-4E5E-9C48-366F5026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27F8-5488-4FC9-BFC8-F272BCD6F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A74F-96D5-4635-9A9B-350B7D3C78F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34F3-213C-407F-BEA2-2EAAF61E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EDD4-BDF8-4229-A0C7-884962284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5BE7-304B-4283-83E8-4978B2E46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8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E683-0ADD-49F5-A0D4-AD51F000E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Procedural Animation through Inverse Kinematics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8BA4A-B5C5-4082-8D0A-9261AEBA7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Tom Gibbs S184605</a:t>
            </a:r>
          </a:p>
        </p:txBody>
      </p:sp>
    </p:spTree>
    <p:extLst>
      <p:ext uri="{BB962C8B-B14F-4D97-AF65-F5344CB8AC3E}">
        <p14:creationId xmlns:p14="http://schemas.microsoft.com/office/powerpoint/2010/main" val="65979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55B7-2CB7-4DAC-BF04-8357D226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CCD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B436-6D49-4F56-9696-9E6F24CE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0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B528-8FB2-42A4-B7C6-474A7F25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9B11-388F-4080-AEDF-0E6CD1BD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7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D902-443C-4789-9E1D-C477C63E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Skeleton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457C-F344-42C6-95C6-7D68C109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Hierarchical relationships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82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AC69-8DD2-420D-A6CB-81C1A0CE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E33F-477B-4130-A452-A22E6919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3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707E-4281-4173-A350-5DAE7182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59B3-012D-4109-AFC6-2A4612C7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3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72F-E812-48F3-9EB7-C21758CC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650C-9AAE-4386-B614-0D1B2324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4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8CD7-9FC9-4032-AA83-561EF33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8E14-AB35-4788-9915-0FDD4491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8665-EDEB-428B-97F6-84D2B6AC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Foot step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BC44-8878-4589-9421-DE5372A0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31A8-A083-4624-95EE-9E9A1769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Curve Trajectory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2A54-BAAC-4511-B7B0-F2532A94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0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E04C-300E-40CA-B567-F2F732BB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Hip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D52E-F437-4974-A574-78A858BF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0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Procedural Animation through Inverse Kinematics</vt:lpstr>
      <vt:lpstr>Skeleton Structure</vt:lpstr>
      <vt:lpstr>Forward Kinematics</vt:lpstr>
      <vt:lpstr>Inverse Kinematics</vt:lpstr>
      <vt:lpstr>Analytical Solution</vt:lpstr>
      <vt:lpstr>Gait Analysis</vt:lpstr>
      <vt:lpstr>Foot step logic</vt:lpstr>
      <vt:lpstr>Curve Trajectory</vt:lpstr>
      <vt:lpstr>Hip angle</vt:lpstr>
      <vt:lpstr>CCD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Animation through Inverse Kinematics</dc:title>
  <dc:creator>tom gibbs</dc:creator>
  <cp:lastModifiedBy>tom gibbs</cp:lastModifiedBy>
  <cp:revision>2</cp:revision>
  <dcterms:created xsi:type="dcterms:W3CDTF">2019-02-14T11:30:07Z</dcterms:created>
  <dcterms:modified xsi:type="dcterms:W3CDTF">2019-02-14T11:33:57Z</dcterms:modified>
</cp:coreProperties>
</file>