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rgbClr val="1D2158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rgbClr val="1D2158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rgbClr val="1D2158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1600200"/>
            <a:ext cx="9144000" cy="5105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61615" y="18999"/>
            <a:ext cx="4620768" cy="680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1" i="0">
                <a:solidFill>
                  <a:srgbClr val="1D2158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67076" y="1966416"/>
            <a:ext cx="4150995" cy="1850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hyperlink" Target="https://www.youtube.com/%40ApnaCollegeOfficial" TargetMode="External"/><Relationship Id="rId4" Type="http://schemas.openxmlformats.org/officeDocument/2006/relationships/hyperlink" Target="http://www.includehelp.com/cprograms/perform-the-atm-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6857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00200"/>
              <a:ext cx="9144000" cy="5105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55591" y="44196"/>
              <a:ext cx="929639" cy="85801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21691" y="5841898"/>
            <a:ext cx="21424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Georgia"/>
                <a:cs typeface="Georgia"/>
              </a:rPr>
              <a:t>Program</a:t>
            </a:r>
            <a:r>
              <a:rPr dirty="0" sz="1800" spc="-10" b="1">
                <a:latin typeface="Georgia"/>
                <a:cs typeface="Georgia"/>
              </a:rPr>
              <a:t> </a:t>
            </a:r>
            <a:r>
              <a:rPr dirty="0" sz="1800" b="1">
                <a:latin typeface="Georgia"/>
                <a:cs typeface="Georgia"/>
              </a:rPr>
              <a:t>:</a:t>
            </a:r>
            <a:r>
              <a:rPr dirty="0" sz="1800" spc="-20" b="1">
                <a:latin typeface="Georgia"/>
                <a:cs typeface="Georgia"/>
              </a:rPr>
              <a:t> </a:t>
            </a:r>
            <a:r>
              <a:rPr dirty="0" sz="1800" spc="-5" b="1">
                <a:latin typeface="Georgia"/>
                <a:cs typeface="Georgia"/>
              </a:rPr>
              <a:t>B.</a:t>
            </a:r>
            <a:r>
              <a:rPr dirty="0" sz="1800" spc="-30" b="1">
                <a:latin typeface="Georgia"/>
                <a:cs typeface="Georgia"/>
              </a:rPr>
              <a:t> </a:t>
            </a:r>
            <a:r>
              <a:rPr dirty="0" sz="1800" b="1">
                <a:latin typeface="Georgia"/>
                <a:cs typeface="Georgia"/>
              </a:rPr>
              <a:t>Tech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4883" y="845057"/>
            <a:ext cx="417576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0">
                <a:solidFill>
                  <a:srgbClr val="000000"/>
                </a:solidFill>
                <a:latin typeface="Arial"/>
                <a:cs typeface="Arial"/>
              </a:rPr>
              <a:t>SANJAY</a:t>
            </a:r>
            <a:r>
              <a:rPr dirty="0" sz="2000" spc="-6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000" spc="-45">
                <a:solidFill>
                  <a:srgbClr val="000000"/>
                </a:solidFill>
                <a:latin typeface="Arial"/>
                <a:cs typeface="Arial"/>
              </a:rPr>
              <a:t>GHODAWAT</a:t>
            </a:r>
            <a:r>
              <a:rPr dirty="0" sz="2000" spc="-6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00"/>
                </a:solidFill>
                <a:latin typeface="Arial"/>
                <a:cs typeface="Arial"/>
              </a:rPr>
              <a:t>UNIVERSITY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22170" y="1151382"/>
            <a:ext cx="5438775" cy="7213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Arial"/>
                <a:cs typeface="Arial"/>
              </a:rPr>
              <a:t>Kolhapur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dirty="0" sz="1050">
                <a:latin typeface="Arial MT"/>
                <a:cs typeface="Arial MT"/>
              </a:rPr>
              <a:t>Established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under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section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2(f)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UGC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Act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1956</a:t>
            </a:r>
            <a:endParaRPr sz="1050">
              <a:latin typeface="Arial MT"/>
              <a:cs typeface="Arial MT"/>
            </a:endParaRPr>
          </a:p>
          <a:p>
            <a:pPr algn="ctr" marL="12700" marR="5080">
              <a:lnSpc>
                <a:spcPct val="100000"/>
              </a:lnSpc>
            </a:pPr>
            <a:r>
              <a:rPr dirty="0" sz="1050">
                <a:latin typeface="Arial MT"/>
                <a:cs typeface="Arial MT"/>
              </a:rPr>
              <a:t>Sanjay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Ghodawat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University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Act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 spc="-5">
                <a:latin typeface="Arial MT"/>
                <a:cs typeface="Arial MT"/>
              </a:rPr>
              <a:t>XL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2017 of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 spc="-5">
                <a:latin typeface="Arial MT"/>
                <a:cs typeface="Arial MT"/>
              </a:rPr>
              <a:t>Govt. </a:t>
            </a:r>
            <a:r>
              <a:rPr dirty="0" sz="1050">
                <a:latin typeface="Arial MT"/>
                <a:cs typeface="Arial MT"/>
              </a:rPr>
              <a:t>Maharashtra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Approved by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PCI,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COA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&amp;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AICTE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PROJECT</a:t>
            </a:r>
            <a:r>
              <a:rPr dirty="0" spc="-20"/>
              <a:t> </a:t>
            </a:r>
            <a:r>
              <a:rPr dirty="0"/>
              <a:t>SYNOPSIS</a:t>
            </a:r>
            <a:r>
              <a:rPr dirty="0" spc="-25"/>
              <a:t> </a:t>
            </a:r>
            <a:r>
              <a:rPr dirty="0" spc="-30"/>
              <a:t>PRESENTATION</a:t>
            </a:r>
          </a:p>
          <a:p>
            <a:pPr algn="ctr">
              <a:lnSpc>
                <a:spcPts val="2065"/>
              </a:lnSpc>
              <a:spcBef>
                <a:spcPts val="5"/>
              </a:spcBef>
            </a:pPr>
            <a:r>
              <a:rPr dirty="0"/>
              <a:t>On</a:t>
            </a:r>
          </a:p>
          <a:p>
            <a:pPr algn="ctr" marL="318770" marR="311785" indent="-1270">
              <a:lnSpc>
                <a:spcPts val="3840"/>
              </a:lnSpc>
              <a:spcBef>
                <a:spcPts val="30"/>
              </a:spcBef>
            </a:pPr>
            <a:r>
              <a:rPr dirty="0" sz="3200" spc="-165">
                <a:solidFill>
                  <a:srgbClr val="FF6600"/>
                </a:solidFill>
                <a:latin typeface="Trebuchet MS"/>
                <a:cs typeface="Trebuchet MS"/>
              </a:rPr>
              <a:t>“</a:t>
            </a:r>
            <a:r>
              <a:rPr dirty="0" sz="3200" spc="-165">
                <a:solidFill>
                  <a:srgbClr val="FF6600"/>
                </a:solidFill>
                <a:latin typeface="Calibri"/>
                <a:cs typeface="Calibri"/>
              </a:rPr>
              <a:t>Student</a:t>
            </a:r>
            <a:r>
              <a:rPr dirty="0" sz="3200" spc="-16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dirty="0" sz="3200" spc="-55">
                <a:solidFill>
                  <a:srgbClr val="FF6600"/>
                </a:solidFill>
                <a:latin typeface="Calibri"/>
                <a:cs typeface="Calibri"/>
              </a:rPr>
              <a:t>Information </a:t>
            </a:r>
            <a:r>
              <a:rPr dirty="0" sz="3200" spc="-71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dirty="0" sz="3200" spc="-135">
                <a:solidFill>
                  <a:srgbClr val="FF6600"/>
                </a:solidFill>
                <a:latin typeface="Calibri"/>
                <a:cs typeface="Calibri"/>
              </a:rPr>
              <a:t>Management</a:t>
            </a:r>
            <a:r>
              <a:rPr dirty="0" sz="3200" spc="3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dirty="0" sz="3200" spc="-175">
                <a:solidFill>
                  <a:srgbClr val="FF6600"/>
                </a:solidFill>
                <a:latin typeface="Calibri"/>
                <a:cs typeface="Calibri"/>
              </a:rPr>
              <a:t>System</a:t>
            </a:r>
            <a:r>
              <a:rPr dirty="0" sz="3200" spc="-175">
                <a:solidFill>
                  <a:srgbClr val="FF6600"/>
                </a:solidFill>
                <a:latin typeface="Trebuchet MS"/>
                <a:cs typeface="Trebuchet MS"/>
              </a:rPr>
              <a:t>”</a:t>
            </a:r>
            <a:endParaRPr sz="3200">
              <a:latin typeface="Trebuchet MS"/>
              <a:cs typeface="Trebuchet MS"/>
            </a:endParaRPr>
          </a:p>
          <a:p>
            <a:pPr algn="ctr" marR="36195">
              <a:lnSpc>
                <a:spcPct val="100000"/>
              </a:lnSpc>
              <a:spcBef>
                <a:spcPts val="25"/>
              </a:spcBef>
            </a:pPr>
            <a:r>
              <a:rPr dirty="0" sz="2000" spc="-5" b="0">
                <a:latin typeface="Arial MT"/>
                <a:cs typeface="Arial MT"/>
              </a:rPr>
              <a:t>By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7513" y="3793363"/>
            <a:ext cx="2118360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15" b="1">
                <a:latin typeface="Arial"/>
                <a:cs typeface="Arial"/>
              </a:rPr>
              <a:t>SANKALP</a:t>
            </a:r>
            <a:r>
              <a:rPr dirty="0" sz="1600" spc="2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S.</a:t>
            </a:r>
            <a:r>
              <a:rPr dirty="0" sz="1600" spc="-15" b="1">
                <a:latin typeface="Arial"/>
                <a:cs typeface="Arial"/>
              </a:rPr>
              <a:t> MISAL 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spc="-15" b="1">
                <a:latin typeface="Arial"/>
                <a:cs typeface="Arial"/>
              </a:rPr>
              <a:t>TEJAS</a:t>
            </a:r>
            <a:r>
              <a:rPr dirty="0" sz="1600" spc="4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S.</a:t>
            </a:r>
            <a:r>
              <a:rPr dirty="0" sz="1600" spc="-10" b="1">
                <a:latin typeface="Arial"/>
                <a:cs typeface="Arial"/>
              </a:rPr>
              <a:t> DHOLE 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 spc="-15" b="1">
                <a:latin typeface="Arial"/>
                <a:cs typeface="Arial"/>
              </a:rPr>
              <a:t>MANGESH</a:t>
            </a:r>
            <a:r>
              <a:rPr dirty="0" sz="1600" spc="50" b="1">
                <a:latin typeface="Arial"/>
                <a:cs typeface="Arial"/>
              </a:rPr>
              <a:t> </a:t>
            </a:r>
            <a:r>
              <a:rPr dirty="0" sz="1600" spc="-45" b="1">
                <a:latin typeface="Arial"/>
                <a:cs typeface="Arial"/>
              </a:rPr>
              <a:t>S.PATIL 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PRAJWAL</a:t>
            </a:r>
            <a:r>
              <a:rPr dirty="0" sz="1600" spc="-65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C.KAMATE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47205" y="3793363"/>
            <a:ext cx="1539240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Arial"/>
                <a:cs typeface="Arial"/>
              </a:rPr>
              <a:t>22</a:t>
            </a:r>
            <a:r>
              <a:rPr dirty="0" sz="1600" spc="-5" b="1">
                <a:latin typeface="Arial"/>
                <a:cs typeface="Arial"/>
              </a:rPr>
              <a:t>S</a:t>
            </a:r>
            <a:r>
              <a:rPr dirty="0" sz="1600" spc="-10" b="1">
                <a:latin typeface="Arial"/>
                <a:cs typeface="Arial"/>
              </a:rPr>
              <a:t>C</a:t>
            </a:r>
            <a:r>
              <a:rPr dirty="0" sz="1600" spc="-90" b="1">
                <a:latin typeface="Arial"/>
                <a:cs typeface="Arial"/>
              </a:rPr>
              <a:t>1</a:t>
            </a:r>
            <a:r>
              <a:rPr dirty="0" sz="1600" spc="-5" b="1">
                <a:latin typeface="Arial"/>
                <a:cs typeface="Arial"/>
              </a:rPr>
              <a:t>14281057</a:t>
            </a:r>
            <a:endParaRPr sz="16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</a:pPr>
            <a:r>
              <a:rPr dirty="0" sz="1600" spc="-5" b="1">
                <a:latin typeface="Arial"/>
                <a:cs typeface="Arial"/>
              </a:rPr>
              <a:t>22</a:t>
            </a:r>
            <a:r>
              <a:rPr dirty="0" sz="1600" spc="-5" b="1">
                <a:latin typeface="Arial"/>
                <a:cs typeface="Arial"/>
              </a:rPr>
              <a:t>S</a:t>
            </a:r>
            <a:r>
              <a:rPr dirty="0" sz="1600" spc="-10" b="1">
                <a:latin typeface="Arial"/>
                <a:cs typeface="Arial"/>
              </a:rPr>
              <a:t>C</a:t>
            </a:r>
            <a:r>
              <a:rPr dirty="0" sz="1600" spc="-90" b="1">
                <a:latin typeface="Arial"/>
                <a:cs typeface="Arial"/>
              </a:rPr>
              <a:t>1</a:t>
            </a:r>
            <a:r>
              <a:rPr dirty="0" sz="1600" spc="-5" b="1">
                <a:latin typeface="Arial"/>
                <a:cs typeface="Arial"/>
              </a:rPr>
              <a:t>14281058</a:t>
            </a:r>
            <a:endParaRPr sz="16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</a:pPr>
            <a:r>
              <a:rPr dirty="0" sz="1600" spc="-5" b="1">
                <a:latin typeface="Arial"/>
                <a:cs typeface="Arial"/>
              </a:rPr>
              <a:t>22</a:t>
            </a:r>
            <a:r>
              <a:rPr dirty="0" sz="1600" spc="-5" b="1">
                <a:latin typeface="Arial"/>
                <a:cs typeface="Arial"/>
              </a:rPr>
              <a:t>S</a:t>
            </a:r>
            <a:r>
              <a:rPr dirty="0" sz="1600" spc="-10" b="1">
                <a:latin typeface="Arial"/>
                <a:cs typeface="Arial"/>
              </a:rPr>
              <a:t>C</a:t>
            </a:r>
            <a:r>
              <a:rPr dirty="0" sz="1600" spc="-90" b="1">
                <a:latin typeface="Arial"/>
                <a:cs typeface="Arial"/>
              </a:rPr>
              <a:t>1</a:t>
            </a:r>
            <a:r>
              <a:rPr dirty="0" sz="1600" spc="-5" b="1">
                <a:latin typeface="Arial"/>
                <a:cs typeface="Arial"/>
              </a:rPr>
              <a:t>142810</a:t>
            </a:r>
            <a:r>
              <a:rPr dirty="0" sz="1600" b="1">
                <a:latin typeface="Arial"/>
                <a:cs typeface="Arial"/>
              </a:rPr>
              <a:t>6</a:t>
            </a:r>
            <a:r>
              <a:rPr dirty="0" sz="1600" spc="-5" b="1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-10" b="1">
                <a:latin typeface="Arial"/>
                <a:cs typeface="Arial"/>
              </a:rPr>
              <a:t>22</a:t>
            </a:r>
            <a:r>
              <a:rPr dirty="0" sz="1600" spc="-5" b="1">
                <a:latin typeface="Arial"/>
                <a:cs typeface="Arial"/>
              </a:rPr>
              <a:t>S</a:t>
            </a:r>
            <a:r>
              <a:rPr dirty="0" sz="1600" spc="-10" b="1">
                <a:latin typeface="Arial"/>
                <a:cs typeface="Arial"/>
              </a:rPr>
              <a:t>C</a:t>
            </a:r>
            <a:r>
              <a:rPr dirty="0" sz="1600" spc="-90" b="1">
                <a:latin typeface="Arial"/>
                <a:cs typeface="Arial"/>
              </a:rPr>
              <a:t>1</a:t>
            </a:r>
            <a:r>
              <a:rPr dirty="0" sz="1600" spc="-5" b="1">
                <a:latin typeface="Arial"/>
                <a:cs typeface="Arial"/>
              </a:rPr>
              <a:t>142810</a:t>
            </a:r>
            <a:r>
              <a:rPr dirty="0" sz="1600" spc="-10" b="1">
                <a:latin typeface="Arial"/>
                <a:cs typeface="Arial"/>
              </a:rPr>
              <a:t>4</a:t>
            </a:r>
            <a:r>
              <a:rPr dirty="0" sz="1600" spc="-5" b="1"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31411" y="4845177"/>
            <a:ext cx="2002789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254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Georgia"/>
                <a:cs typeface="Georgia"/>
              </a:rPr>
              <a:t>Under</a:t>
            </a:r>
            <a:r>
              <a:rPr dirty="0" sz="1600" spc="-30" b="1">
                <a:latin typeface="Georgia"/>
                <a:cs typeface="Georgia"/>
              </a:rPr>
              <a:t> </a:t>
            </a:r>
            <a:r>
              <a:rPr dirty="0" sz="1600" spc="-5" b="1">
                <a:latin typeface="Georgia"/>
                <a:cs typeface="Georgia"/>
              </a:rPr>
              <a:t>supervision</a:t>
            </a:r>
            <a:endParaRPr sz="1600">
              <a:latin typeface="Georgia"/>
              <a:cs typeface="Georgia"/>
            </a:endParaRPr>
          </a:p>
          <a:p>
            <a:pPr algn="ctr" marR="186690">
              <a:lnSpc>
                <a:spcPct val="100000"/>
              </a:lnSpc>
            </a:pPr>
            <a:r>
              <a:rPr dirty="0" sz="1600" spc="-5" b="1">
                <a:latin typeface="Georgia"/>
                <a:cs typeface="Georgia"/>
              </a:rPr>
              <a:t>of</a:t>
            </a:r>
            <a:endParaRPr sz="16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600" spc="-10" b="1">
                <a:latin typeface="Georgia"/>
                <a:cs typeface="Georgia"/>
              </a:rPr>
              <a:t>Mr. </a:t>
            </a:r>
            <a:r>
              <a:rPr dirty="0" sz="1600" spc="-5" b="1">
                <a:latin typeface="Georgia"/>
                <a:cs typeface="Georgia"/>
              </a:rPr>
              <a:t>Sanket</a:t>
            </a:r>
            <a:r>
              <a:rPr dirty="0" sz="1600" spc="5" b="1">
                <a:latin typeface="Georgia"/>
                <a:cs typeface="Georgia"/>
              </a:rPr>
              <a:t> </a:t>
            </a:r>
            <a:r>
              <a:rPr dirty="0" sz="1600" spc="-10" b="1">
                <a:latin typeface="Georgia"/>
                <a:cs typeface="Georgia"/>
              </a:rPr>
              <a:t>Prabhu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73782" y="5764135"/>
            <a:ext cx="6279515" cy="86550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3114040">
              <a:lnSpc>
                <a:spcPct val="100000"/>
              </a:lnSpc>
              <a:spcBef>
                <a:spcPts val="710"/>
              </a:spcBef>
            </a:pPr>
            <a:r>
              <a:rPr dirty="0" sz="1800" spc="-5" b="1">
                <a:latin typeface="Georgia"/>
                <a:cs typeface="Georgia"/>
              </a:rPr>
              <a:t>Class</a:t>
            </a:r>
            <a:r>
              <a:rPr dirty="0" sz="1800" spc="5" b="1">
                <a:latin typeface="Georgia"/>
                <a:cs typeface="Georgia"/>
              </a:rPr>
              <a:t> </a:t>
            </a:r>
            <a:r>
              <a:rPr dirty="0" sz="1800" b="1">
                <a:latin typeface="Georgia"/>
                <a:cs typeface="Georgia"/>
              </a:rPr>
              <a:t>:</a:t>
            </a:r>
            <a:r>
              <a:rPr dirty="0" sz="1800" spc="-5" b="1">
                <a:latin typeface="Georgia"/>
                <a:cs typeface="Georgia"/>
              </a:rPr>
              <a:t> FY</a:t>
            </a:r>
            <a:r>
              <a:rPr dirty="0" sz="1800" spc="-10" b="1">
                <a:latin typeface="Georgia"/>
                <a:cs typeface="Georgia"/>
              </a:rPr>
              <a:t> </a:t>
            </a:r>
            <a:r>
              <a:rPr dirty="0" sz="1800" spc="-5" b="1">
                <a:latin typeface="Georgia"/>
                <a:cs typeface="Georgia"/>
              </a:rPr>
              <a:t>CSE (Division</a:t>
            </a:r>
            <a:r>
              <a:rPr dirty="0" sz="1800" spc="20" b="1">
                <a:latin typeface="Georgia"/>
                <a:cs typeface="Georgia"/>
              </a:rPr>
              <a:t> </a:t>
            </a:r>
            <a:r>
              <a:rPr dirty="0" sz="1800" b="1">
                <a:latin typeface="Georgia"/>
                <a:cs typeface="Georgia"/>
              </a:rPr>
              <a:t>A)</a:t>
            </a:r>
            <a:endParaRPr sz="1800">
              <a:latin typeface="Georgia"/>
              <a:cs typeface="Georgia"/>
            </a:endParaRPr>
          </a:p>
          <a:p>
            <a:pPr marL="1510665" marR="2145665" indent="-1498600">
              <a:lnSpc>
                <a:spcPct val="100000"/>
              </a:lnSpc>
              <a:spcBef>
                <a:spcPts val="480"/>
              </a:spcBef>
            </a:pPr>
            <a:r>
              <a:rPr dirty="0" sz="1400" spc="-5" b="1">
                <a:latin typeface="Georgia"/>
                <a:cs typeface="Georgia"/>
              </a:rPr>
              <a:t>School of Computer </a:t>
            </a:r>
            <a:r>
              <a:rPr dirty="0" sz="1400" b="1">
                <a:latin typeface="Georgia"/>
                <a:cs typeface="Georgia"/>
              </a:rPr>
              <a:t>Science and Engineering </a:t>
            </a:r>
            <a:r>
              <a:rPr dirty="0" sz="1400" spc="-345" b="1">
                <a:latin typeface="Georgia"/>
                <a:cs typeface="Georgia"/>
              </a:rPr>
              <a:t> </a:t>
            </a:r>
            <a:r>
              <a:rPr dirty="0" sz="1400" spc="-5" b="1">
                <a:latin typeface="Georgia"/>
                <a:cs typeface="Georgia"/>
              </a:rPr>
              <a:t>A.Y</a:t>
            </a:r>
            <a:r>
              <a:rPr dirty="0" sz="1400" spc="-15" b="1">
                <a:latin typeface="Georgia"/>
                <a:cs typeface="Georgia"/>
              </a:rPr>
              <a:t> </a:t>
            </a:r>
            <a:r>
              <a:rPr dirty="0" sz="1400" spc="-5" b="1">
                <a:latin typeface="Georgia"/>
                <a:cs typeface="Georgia"/>
              </a:rPr>
              <a:t>2022-23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3516" y="3026664"/>
            <a:ext cx="5025389" cy="12778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6811" y="82296"/>
            <a:ext cx="3920490" cy="121691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9236" y="233934"/>
            <a:ext cx="3218180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Int</a:t>
            </a:r>
            <a:r>
              <a:rPr dirty="0" spc="-70"/>
              <a:t>r</a:t>
            </a:r>
            <a:r>
              <a:rPr dirty="0" spc="-10"/>
              <a:t>oduc</a:t>
            </a:r>
            <a:r>
              <a:rPr dirty="0" spc="5"/>
              <a:t>t</a:t>
            </a:r>
            <a:r>
              <a:rPr dirty="0" spc="-10"/>
              <a:t>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6303" y="1294638"/>
            <a:ext cx="7112634" cy="4135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This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project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“Student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Information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Management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System”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provides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simple </a:t>
            </a:r>
            <a:r>
              <a:rPr dirty="0" sz="1800">
                <a:latin typeface="Times New Roman"/>
                <a:cs typeface="Times New Roman"/>
              </a:rPr>
              <a:t>interface for maintanance of student information. It can be </a:t>
            </a:r>
            <a:r>
              <a:rPr dirty="0" sz="1800" spc="-5">
                <a:latin typeface="Times New Roman"/>
                <a:cs typeface="Times New Roman"/>
              </a:rPr>
              <a:t>used </a:t>
            </a:r>
            <a:r>
              <a:rPr dirty="0" sz="1800">
                <a:latin typeface="Times New Roman"/>
                <a:cs typeface="Times New Roman"/>
              </a:rPr>
              <a:t>by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educational institutes or colleges to </a:t>
            </a:r>
            <a:r>
              <a:rPr dirty="0" sz="1800" spc="-5">
                <a:latin typeface="Times New Roman"/>
                <a:cs typeface="Times New Roman"/>
              </a:rPr>
              <a:t>maintain </a:t>
            </a:r>
            <a:r>
              <a:rPr dirty="0" sz="1800">
                <a:latin typeface="Times New Roman"/>
                <a:cs typeface="Times New Roman"/>
              </a:rPr>
              <a:t>the records of </a:t>
            </a:r>
            <a:r>
              <a:rPr dirty="0" sz="1800" spc="-5">
                <a:latin typeface="Times New Roman"/>
                <a:cs typeface="Times New Roman"/>
              </a:rPr>
              <a:t>students </a:t>
            </a:r>
            <a:r>
              <a:rPr dirty="0" sz="1800" spc="-15">
                <a:latin typeface="Times New Roman"/>
                <a:cs typeface="Times New Roman"/>
              </a:rPr>
              <a:t>easily. 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Achieving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this objective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 </a:t>
            </a:r>
            <a:r>
              <a:rPr dirty="0" sz="1800" spc="-5">
                <a:latin typeface="Times New Roman"/>
                <a:cs typeface="Times New Roman"/>
              </a:rPr>
              <a:t>difficult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using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manual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system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information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 </a:t>
            </a:r>
            <a:r>
              <a:rPr dirty="0" sz="1800">
                <a:latin typeface="Times New Roman"/>
                <a:cs typeface="Times New Roman"/>
              </a:rPr>
              <a:t>scattered, can be redundant and collecting relevant information </a:t>
            </a:r>
            <a:r>
              <a:rPr dirty="0" sz="1800" spc="-5">
                <a:latin typeface="Times New Roman"/>
                <a:cs typeface="Times New Roman"/>
              </a:rPr>
              <a:t>may </a:t>
            </a:r>
            <a:r>
              <a:rPr dirty="0" sz="1800">
                <a:latin typeface="Times New Roman"/>
                <a:cs typeface="Times New Roman"/>
              </a:rPr>
              <a:t>be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very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time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consuming.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All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these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problems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 solved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using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project.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2413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Times New Roman"/>
                <a:cs typeface="Times New Roman"/>
              </a:rPr>
              <a:t>Throughout the project the </a:t>
            </a:r>
            <a:r>
              <a:rPr dirty="0" sz="1800" spc="-5">
                <a:latin typeface="Times New Roman"/>
                <a:cs typeface="Times New Roman"/>
              </a:rPr>
              <a:t>focus has </a:t>
            </a:r>
            <a:r>
              <a:rPr dirty="0" sz="1800">
                <a:latin typeface="Times New Roman"/>
                <a:cs typeface="Times New Roman"/>
              </a:rPr>
              <a:t>been on presenting information in an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easy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intelligible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manner.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project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very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useful</a:t>
            </a:r>
            <a:r>
              <a:rPr dirty="0" sz="1800">
                <a:latin typeface="Times New Roman"/>
                <a:cs typeface="Times New Roman"/>
              </a:rPr>
              <a:t> for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those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who</a:t>
            </a:r>
            <a:r>
              <a:rPr dirty="0" sz="1800">
                <a:latin typeface="Times New Roman"/>
                <a:cs typeface="Times New Roman"/>
              </a:rPr>
              <a:t> want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know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about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Student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Information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Management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Systems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want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develop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softwares/websites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based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 the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same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concept.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135890">
              <a:lnSpc>
                <a:spcPct val="99000"/>
              </a:lnSpc>
            </a:pP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project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provides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facilities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like online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registration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profile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creation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students thus reducing paperwork and automating the record generation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process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 educational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institution.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4660" y="0"/>
            <a:ext cx="3310890" cy="11559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47465" y="90931"/>
            <a:ext cx="2610485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0"/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10716" y="1461896"/>
            <a:ext cx="4412615" cy="3867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har char="•"/>
              <a:tabLst>
                <a:tab pos="178435" algn="l"/>
              </a:tabLst>
            </a:pPr>
            <a:r>
              <a:rPr dirty="0" sz="1800" spc="-10">
                <a:latin typeface="Calibri"/>
                <a:cs typeface="Calibri"/>
              </a:rPr>
              <a:t>Faculties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access</a:t>
            </a:r>
            <a:r>
              <a:rPr dirty="0" sz="1800">
                <a:latin typeface="Calibri"/>
                <a:cs typeface="Calibri"/>
              </a:rPr>
              <a:t> 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information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students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easily.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Char char="•"/>
            </a:pPr>
            <a:endParaRPr sz="1750">
              <a:latin typeface="Calibri"/>
              <a:cs typeface="Calibri"/>
            </a:endParaRPr>
          </a:p>
          <a:p>
            <a:pPr marL="177800" indent="-165735">
              <a:lnSpc>
                <a:spcPct val="100000"/>
              </a:lnSpc>
              <a:buChar char="•"/>
              <a:tabLst>
                <a:tab pos="178435" algn="l"/>
              </a:tabLst>
            </a:pP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student management </a:t>
            </a:r>
            <a:r>
              <a:rPr dirty="0" sz="1800" spc="-20">
                <a:latin typeface="Calibri"/>
                <a:cs typeface="Calibri"/>
              </a:rPr>
              <a:t>system</a:t>
            </a:r>
            <a:r>
              <a:rPr dirty="0" sz="1800" spc="-5">
                <a:latin typeface="Calibri"/>
                <a:cs typeface="Calibri"/>
              </a:rPr>
              <a:t> is </a:t>
            </a:r>
            <a:r>
              <a:rPr dirty="0" sz="1800">
                <a:latin typeface="Calibri"/>
                <a:cs typeface="Calibri"/>
              </a:rPr>
              <a:t>also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student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database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management</a:t>
            </a:r>
            <a:r>
              <a:rPr dirty="0" sz="1800" spc="-15">
                <a:latin typeface="Calibri"/>
                <a:cs typeface="Calibri"/>
              </a:rPr>
              <a:t> system.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77800" indent="-165735">
              <a:lnSpc>
                <a:spcPct val="100000"/>
              </a:lnSpc>
              <a:buChar char="•"/>
              <a:tabLst>
                <a:tab pos="178435" algn="l"/>
              </a:tabLst>
            </a:pP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helps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you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student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related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data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well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organized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manner.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72390">
              <a:lnSpc>
                <a:spcPct val="100000"/>
              </a:lnSpc>
              <a:buChar char="•"/>
              <a:tabLst>
                <a:tab pos="178435" algn="l"/>
              </a:tabLst>
            </a:pP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student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management </a:t>
            </a:r>
            <a:r>
              <a:rPr dirty="0" sz="1800" spc="-20">
                <a:latin typeface="Calibri"/>
                <a:cs typeface="Calibri"/>
              </a:rPr>
              <a:t>system</a:t>
            </a:r>
            <a:r>
              <a:rPr dirty="0" sz="1800" spc="-5">
                <a:latin typeface="Calibri"/>
                <a:cs typeface="Calibri"/>
              </a:rPr>
              <a:t> gives </a:t>
            </a:r>
            <a:r>
              <a:rPr dirty="0" sz="1800" spc="-10">
                <a:latin typeface="Calibri"/>
                <a:cs typeface="Calibri"/>
              </a:rPr>
              <a:t>you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unique</a:t>
            </a:r>
            <a:r>
              <a:rPr dirty="0" sz="1800">
                <a:latin typeface="Calibri"/>
                <a:cs typeface="Calibri"/>
              </a:rPr>
              <a:t> ID </a:t>
            </a:r>
            <a:r>
              <a:rPr dirty="0" sz="1800" spc="-10">
                <a:latin typeface="Calibri"/>
                <a:cs typeface="Calibri"/>
              </a:rPr>
              <a:t>against</a:t>
            </a:r>
            <a:r>
              <a:rPr dirty="0" sz="1800" spc="-5">
                <a:latin typeface="Calibri"/>
                <a:cs typeface="Calibri"/>
              </a:rPr>
              <a:t> every student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using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that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you</a:t>
            </a:r>
            <a:r>
              <a:rPr dirty="0" sz="1800" spc="-5">
                <a:latin typeface="Calibri"/>
                <a:cs typeface="Calibri"/>
              </a:rPr>
              <a:t> can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easily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track</a:t>
            </a:r>
            <a:r>
              <a:rPr dirty="0" sz="1800">
                <a:latin typeface="Calibri"/>
                <a:cs typeface="Calibri"/>
              </a:rPr>
              <a:t> the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fees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status, </a:t>
            </a:r>
            <a:r>
              <a:rPr dirty="0" sz="1800" spc="-5">
                <a:latin typeface="Calibri"/>
                <a:cs typeface="Calibri"/>
              </a:rPr>
              <a:t> assignment,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exam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result,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grades,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parent 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information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within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seconds.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8276" y="0"/>
            <a:ext cx="4601718" cy="10858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60066" y="18999"/>
            <a:ext cx="3904615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Existing</a:t>
            </a:r>
            <a:r>
              <a:rPr dirty="0" spc="-25"/>
              <a:t> </a:t>
            </a:r>
            <a:r>
              <a:rPr dirty="0" spc="-35"/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8540" y="1150365"/>
            <a:ext cx="8047990" cy="4958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EXISTING SYSTEM: </a:t>
            </a:r>
            <a:r>
              <a:rPr dirty="0" sz="1800">
                <a:latin typeface="Times New Roman"/>
                <a:cs typeface="Times New Roman"/>
              </a:rPr>
              <a:t>System Analysis </a:t>
            </a:r>
            <a:r>
              <a:rPr dirty="0" sz="1800" spc="-5">
                <a:latin typeface="Times New Roman"/>
                <a:cs typeface="Times New Roman"/>
              </a:rPr>
              <a:t>is </a:t>
            </a:r>
            <a:r>
              <a:rPr dirty="0" sz="1800">
                <a:latin typeface="Times New Roman"/>
                <a:cs typeface="Times New Roman"/>
              </a:rPr>
              <a:t>a detailed study of the various operations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performed by a system and their relationships within and </a:t>
            </a:r>
            <a:r>
              <a:rPr dirty="0" sz="1800" spc="-5">
                <a:latin typeface="Times New Roman"/>
                <a:cs typeface="Times New Roman"/>
              </a:rPr>
              <a:t>outside of </a:t>
            </a:r>
            <a:r>
              <a:rPr dirty="0" sz="1800">
                <a:latin typeface="Times New Roman"/>
                <a:cs typeface="Times New Roman"/>
              </a:rPr>
              <a:t>the system. Here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key question is- what all </a:t>
            </a:r>
            <a:r>
              <a:rPr dirty="0" sz="1800" spc="-5">
                <a:latin typeface="Times New Roman"/>
                <a:cs typeface="Times New Roman"/>
              </a:rPr>
              <a:t>problems </a:t>
            </a:r>
            <a:r>
              <a:rPr dirty="0" sz="1800">
                <a:latin typeface="Times New Roman"/>
                <a:cs typeface="Times New Roman"/>
              </a:rPr>
              <a:t>exist in the present system? </a:t>
            </a:r>
            <a:r>
              <a:rPr dirty="0" sz="1800" spc="-5">
                <a:latin typeface="Times New Roman"/>
                <a:cs typeface="Times New Roman"/>
              </a:rPr>
              <a:t>What must </a:t>
            </a:r>
            <a:r>
              <a:rPr dirty="0" sz="1800">
                <a:latin typeface="Times New Roman"/>
                <a:cs typeface="Times New Roman"/>
              </a:rPr>
              <a:t>be done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-5">
                <a:latin typeface="Times New Roman"/>
                <a:cs typeface="Times New Roman"/>
              </a:rPr>
              <a:t>solve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problem? </a:t>
            </a:r>
            <a:r>
              <a:rPr dirty="0" sz="1800">
                <a:latin typeface="Times New Roman"/>
                <a:cs typeface="Times New Roman"/>
              </a:rPr>
              <a:t>Analysis begins when a </a:t>
            </a:r>
            <a:r>
              <a:rPr dirty="0" sz="1800" spc="-5">
                <a:latin typeface="Times New Roman"/>
                <a:cs typeface="Times New Roman"/>
              </a:rPr>
              <a:t>user </a:t>
            </a:r>
            <a:r>
              <a:rPr dirty="0" sz="1800">
                <a:latin typeface="Times New Roman"/>
                <a:cs typeface="Times New Roman"/>
              </a:rPr>
              <a:t>or </a:t>
            </a:r>
            <a:r>
              <a:rPr dirty="0" sz="1800" spc="-5">
                <a:latin typeface="Times New Roman"/>
                <a:cs typeface="Times New Roman"/>
              </a:rPr>
              <a:t>manager </a:t>
            </a:r>
            <a:r>
              <a:rPr dirty="0" sz="1800">
                <a:latin typeface="Times New Roman"/>
                <a:cs typeface="Times New Roman"/>
              </a:rPr>
              <a:t>begins a </a:t>
            </a:r>
            <a:r>
              <a:rPr dirty="0" sz="1800" spc="-5">
                <a:latin typeface="Times New Roman"/>
                <a:cs typeface="Times New Roman"/>
              </a:rPr>
              <a:t>study </a:t>
            </a:r>
            <a:r>
              <a:rPr dirty="0" sz="1800">
                <a:latin typeface="Times New Roman"/>
                <a:cs typeface="Times New Roman"/>
              </a:rPr>
              <a:t>of the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program using existing system. During analysis, data collected on the various files,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decision points and transactions handled by the present system. The </a:t>
            </a:r>
            <a:r>
              <a:rPr dirty="0" sz="1800" spc="-5">
                <a:latin typeface="Times New Roman"/>
                <a:cs typeface="Times New Roman"/>
              </a:rPr>
              <a:t>commonly </a:t>
            </a:r>
            <a:r>
              <a:rPr dirty="0" sz="1800">
                <a:latin typeface="Times New Roman"/>
                <a:cs typeface="Times New Roman"/>
              </a:rPr>
              <a:t>used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tools in the system are Data </a:t>
            </a:r>
            <a:r>
              <a:rPr dirty="0" sz="1800" spc="-5">
                <a:latin typeface="Times New Roman"/>
                <a:cs typeface="Times New Roman"/>
              </a:rPr>
              <a:t>Flow Diagram, </a:t>
            </a:r>
            <a:r>
              <a:rPr dirty="0" sz="1800">
                <a:latin typeface="Times New Roman"/>
                <a:cs typeface="Times New Roman"/>
              </a:rPr>
              <a:t>interviews, etc. </a:t>
            </a:r>
            <a:r>
              <a:rPr dirty="0" sz="1800" spc="-10">
                <a:latin typeface="Times New Roman"/>
                <a:cs typeface="Times New Roman"/>
              </a:rPr>
              <a:t>Training, </a:t>
            </a:r>
            <a:r>
              <a:rPr dirty="0" sz="1800">
                <a:latin typeface="Times New Roman"/>
                <a:cs typeface="Times New Roman"/>
              </a:rPr>
              <a:t>experience and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common sense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required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collection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relevant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information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needed to develop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system. </a:t>
            </a:r>
            <a:r>
              <a:rPr dirty="0" sz="1800" spc="-5">
                <a:latin typeface="Times New Roman"/>
                <a:cs typeface="Times New Roman"/>
              </a:rPr>
              <a:t>A </a:t>
            </a:r>
            <a:r>
              <a:rPr dirty="0" sz="1800">
                <a:latin typeface="Times New Roman"/>
                <a:cs typeface="Times New Roman"/>
              </a:rPr>
              <a:t>good analysis </a:t>
            </a:r>
            <a:r>
              <a:rPr dirty="0" sz="1800" spc="-5">
                <a:latin typeface="Times New Roman"/>
                <a:cs typeface="Times New Roman"/>
              </a:rPr>
              <a:t>model </a:t>
            </a:r>
            <a:r>
              <a:rPr dirty="0" sz="1800">
                <a:latin typeface="Times New Roman"/>
                <a:cs typeface="Times New Roman"/>
              </a:rPr>
              <a:t>should provide not only the </a:t>
            </a:r>
            <a:r>
              <a:rPr dirty="0" sz="1800" spc="-5">
                <a:latin typeface="Times New Roman"/>
                <a:cs typeface="Times New Roman"/>
              </a:rPr>
              <a:t>mechanisms </a:t>
            </a:r>
            <a:r>
              <a:rPr dirty="0" sz="1800">
                <a:latin typeface="Times New Roman"/>
                <a:cs typeface="Times New Roman"/>
              </a:rPr>
              <a:t>of problem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understanding but also the </a:t>
            </a:r>
            <a:r>
              <a:rPr dirty="0" sz="1800" spc="-5">
                <a:latin typeface="Times New Roman"/>
                <a:cs typeface="Times New Roman"/>
              </a:rPr>
              <a:t>frame </a:t>
            </a:r>
            <a:r>
              <a:rPr dirty="0" sz="1800">
                <a:latin typeface="Times New Roman"/>
                <a:cs typeface="Times New Roman"/>
              </a:rPr>
              <a:t>work of the solution. Thus, it should be studied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thoroughly by collecting data about the system. Then </a:t>
            </a:r>
            <a:r>
              <a:rPr dirty="0" sz="1800" spc="-5">
                <a:latin typeface="Times New Roman"/>
                <a:cs typeface="Times New Roman"/>
              </a:rPr>
              <a:t>the proposed </a:t>
            </a:r>
            <a:r>
              <a:rPr dirty="0" sz="1800">
                <a:latin typeface="Times New Roman"/>
                <a:cs typeface="Times New Roman"/>
              </a:rPr>
              <a:t>system should be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analyzed thoroughly in accordance with the </a:t>
            </a:r>
            <a:r>
              <a:rPr dirty="0" sz="1800" spc="-5">
                <a:latin typeface="Times New Roman"/>
                <a:cs typeface="Times New Roman"/>
              </a:rPr>
              <a:t>needs. </a:t>
            </a:r>
            <a:r>
              <a:rPr dirty="0" sz="1800">
                <a:latin typeface="Times New Roman"/>
                <a:cs typeface="Times New Roman"/>
              </a:rPr>
              <a:t>System analysis can be categorized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into four parts. System planning and initial investigation </a:t>
            </a:r>
            <a:r>
              <a:rPr dirty="0" sz="1800" spc="-5">
                <a:latin typeface="Times New Roman"/>
                <a:cs typeface="Times New Roman"/>
              </a:rPr>
              <a:t>Information Gathering </a:t>
            </a:r>
            <a:r>
              <a:rPr dirty="0" sz="1800">
                <a:latin typeface="Times New Roman"/>
                <a:cs typeface="Times New Roman"/>
              </a:rPr>
              <a:t> Applying analysis tools for structured analysis Feasibility study Cost/ Benefit analysis.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the current system </a:t>
            </a:r>
            <a:r>
              <a:rPr dirty="0" sz="1800" spc="-5">
                <a:latin typeface="Times New Roman"/>
                <a:cs typeface="Times New Roman"/>
              </a:rPr>
              <a:t>we </a:t>
            </a:r>
            <a:r>
              <a:rPr dirty="0" sz="1800">
                <a:latin typeface="Times New Roman"/>
                <a:cs typeface="Times New Roman"/>
              </a:rPr>
              <a:t>need to keep a </a:t>
            </a:r>
            <a:r>
              <a:rPr dirty="0" sz="1800" spc="-5">
                <a:latin typeface="Times New Roman"/>
                <a:cs typeface="Times New Roman"/>
              </a:rPr>
              <a:t>number </a:t>
            </a:r>
            <a:r>
              <a:rPr dirty="0" sz="1800">
                <a:latin typeface="Times New Roman"/>
                <a:cs typeface="Times New Roman"/>
              </a:rPr>
              <a:t>of records related to the student and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want to enter the details of the </a:t>
            </a:r>
            <a:r>
              <a:rPr dirty="0" sz="1800" spc="-5">
                <a:latin typeface="Times New Roman"/>
                <a:cs typeface="Times New Roman"/>
              </a:rPr>
              <a:t>student </a:t>
            </a:r>
            <a:r>
              <a:rPr dirty="0" sz="1800">
                <a:latin typeface="Times New Roman"/>
                <a:cs typeface="Times New Roman"/>
              </a:rPr>
              <a:t>and the </a:t>
            </a:r>
            <a:r>
              <a:rPr dirty="0" sz="1800" spc="-5">
                <a:latin typeface="Times New Roman"/>
                <a:cs typeface="Times New Roman"/>
              </a:rPr>
              <a:t>marks </a:t>
            </a:r>
            <a:r>
              <a:rPr dirty="0" sz="1800" spc="-15">
                <a:latin typeface="Times New Roman"/>
                <a:cs typeface="Times New Roman"/>
              </a:rPr>
              <a:t>manually. </a:t>
            </a:r>
            <a:r>
              <a:rPr dirty="0" sz="1800">
                <a:latin typeface="Times New Roman"/>
                <a:cs typeface="Times New Roman"/>
              </a:rPr>
              <a:t>In </a:t>
            </a:r>
            <a:r>
              <a:rPr dirty="0" sz="1800" spc="-5">
                <a:latin typeface="Times New Roman"/>
                <a:cs typeface="Times New Roman"/>
              </a:rPr>
              <a:t>this </a:t>
            </a:r>
            <a:r>
              <a:rPr dirty="0" sz="1800">
                <a:latin typeface="Times New Roman"/>
                <a:cs typeface="Times New Roman"/>
              </a:rPr>
              <a:t>system </a:t>
            </a:r>
            <a:r>
              <a:rPr dirty="0" sz="1800" spc="-20">
                <a:latin typeface="Times New Roman"/>
                <a:cs typeface="Times New Roman"/>
              </a:rPr>
              <a:t>only,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teacher or the school authority views the </a:t>
            </a:r>
            <a:r>
              <a:rPr dirty="0" sz="1800" spc="-5">
                <a:latin typeface="Times New Roman"/>
                <a:cs typeface="Times New Roman"/>
              </a:rPr>
              <a:t>mark </a:t>
            </a:r>
            <a:r>
              <a:rPr dirty="0" sz="1800">
                <a:latin typeface="Times New Roman"/>
                <a:cs typeface="Times New Roman"/>
              </a:rPr>
              <a:t>of the student and they want to enter the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details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student.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>
                <a:latin typeface="Times New Roman"/>
                <a:cs typeface="Times New Roman"/>
              </a:rPr>
              <a:t> time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consuming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has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much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cost.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2620" y="0"/>
              <a:ext cx="3118866" cy="115595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16552" y="0"/>
              <a:ext cx="2469642" cy="115595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64410" y="90931"/>
            <a:ext cx="4273550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Proposed</a:t>
            </a:r>
            <a:r>
              <a:rPr dirty="0" spc="-130"/>
              <a:t> </a:t>
            </a:r>
            <a:r>
              <a:rPr dirty="0" spc="-35"/>
              <a:t>system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2406" y="1070864"/>
            <a:ext cx="6539865" cy="3867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In </a:t>
            </a:r>
            <a:r>
              <a:rPr dirty="0" sz="1800" spc="-5">
                <a:latin typeface="Calibri"/>
                <a:cs typeface="Calibri"/>
              </a:rPr>
              <a:t>our proposed </a:t>
            </a:r>
            <a:r>
              <a:rPr dirty="0" sz="1800" spc="-20">
                <a:latin typeface="Calibri"/>
                <a:cs typeface="Calibri"/>
              </a:rPr>
              <a:t>system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we </a:t>
            </a:r>
            <a:r>
              <a:rPr dirty="0" sz="1800" spc="-15">
                <a:latin typeface="Calibri"/>
                <a:cs typeface="Calibri"/>
              </a:rPr>
              <a:t>have</a:t>
            </a:r>
            <a:r>
              <a:rPr dirty="0" sz="1800" spc="3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provision</a:t>
            </a:r>
            <a:r>
              <a:rPr dirty="0" sz="1800" spc="38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 </a:t>
            </a:r>
            <a:r>
              <a:rPr dirty="0" sz="1800" spc="-5">
                <a:latin typeface="Calibri"/>
                <a:cs typeface="Calibri"/>
              </a:rPr>
              <a:t>adding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details </a:t>
            </a:r>
            <a:r>
              <a:rPr dirty="0" sz="1800" spc="-5">
                <a:latin typeface="Calibri"/>
                <a:cs typeface="Calibri"/>
              </a:rPr>
              <a:t> of</a:t>
            </a:r>
            <a:r>
              <a:rPr dirty="0" sz="1800">
                <a:latin typeface="Calibri"/>
                <a:cs typeface="Calibri"/>
              </a:rPr>
              <a:t> 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students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themselves.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So,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overhead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>
                <a:latin typeface="Calibri"/>
                <a:cs typeface="Calibri"/>
              </a:rPr>
              <a:t> 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school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authorities </a:t>
            </a:r>
            <a:r>
              <a:rPr dirty="0" sz="1800">
                <a:latin typeface="Calibri"/>
                <a:cs typeface="Calibri"/>
              </a:rPr>
              <a:t>and the </a:t>
            </a:r>
            <a:r>
              <a:rPr dirty="0" sz="1800" spc="-10">
                <a:latin typeface="Calibri"/>
                <a:cs typeface="Calibri"/>
              </a:rPr>
              <a:t>teachers </a:t>
            </a:r>
            <a:r>
              <a:rPr dirty="0" sz="1800" spc="-5">
                <a:latin typeface="Calibri"/>
                <a:cs typeface="Calibri"/>
              </a:rPr>
              <a:t>is become </a:t>
            </a:r>
            <a:r>
              <a:rPr dirty="0" sz="1800">
                <a:latin typeface="Calibri"/>
                <a:cs typeface="Calibri"/>
              </a:rPr>
              <a:t>less. Another </a:t>
            </a:r>
            <a:r>
              <a:rPr dirty="0" sz="1800" spc="-10">
                <a:latin typeface="Calibri"/>
                <a:cs typeface="Calibri"/>
              </a:rPr>
              <a:t>advantage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system </a:t>
            </a:r>
            <a:r>
              <a:rPr dirty="0" sz="1800" spc="-5">
                <a:latin typeface="Calibri"/>
                <a:cs typeface="Calibri"/>
              </a:rPr>
              <a:t>is that it is very </a:t>
            </a:r>
            <a:r>
              <a:rPr dirty="0" sz="1800" spc="-10">
                <a:latin typeface="Calibri"/>
                <a:cs typeface="Calibri"/>
              </a:rPr>
              <a:t>easy to </a:t>
            </a:r>
            <a:r>
              <a:rPr dirty="0" sz="1800">
                <a:latin typeface="Calibri"/>
                <a:cs typeface="Calibri"/>
              </a:rPr>
              <a:t>edit the </a:t>
            </a:r>
            <a:r>
              <a:rPr dirty="0" sz="1800" spc="-10">
                <a:latin typeface="Calibri"/>
                <a:cs typeface="Calibri"/>
              </a:rPr>
              <a:t>details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student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delete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student </a:t>
            </a:r>
            <a:r>
              <a:rPr dirty="0" sz="1800">
                <a:latin typeface="Calibri"/>
                <a:cs typeface="Calibri"/>
              </a:rPr>
              <a:t>when </a:t>
            </a:r>
            <a:r>
              <a:rPr dirty="0" sz="1800" spc="-5">
                <a:latin typeface="Calibri"/>
                <a:cs typeface="Calibri"/>
              </a:rPr>
              <a:t>it </a:t>
            </a:r>
            <a:r>
              <a:rPr dirty="0" sz="1800" spc="-10">
                <a:latin typeface="Calibri"/>
                <a:cs typeface="Calibri"/>
              </a:rPr>
              <a:t>found unnecessary. </a:t>
            </a:r>
            <a:r>
              <a:rPr dirty="0" sz="1800" spc="-5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marks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student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are </a:t>
            </a:r>
            <a:r>
              <a:rPr dirty="0" sz="1800">
                <a:latin typeface="Calibri"/>
                <a:cs typeface="Calibri"/>
              </a:rPr>
              <a:t>added </a:t>
            </a:r>
            <a:r>
              <a:rPr dirty="0" sz="1800" spc="-5">
                <a:latin typeface="Calibri"/>
                <a:cs typeface="Calibri"/>
              </a:rPr>
              <a:t>in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database </a:t>
            </a:r>
            <a:r>
              <a:rPr dirty="0" sz="1800">
                <a:latin typeface="Calibri"/>
                <a:cs typeface="Calibri"/>
              </a:rPr>
              <a:t>and so </a:t>
            </a:r>
            <a:r>
              <a:rPr dirty="0" sz="1800" spc="-5">
                <a:latin typeface="Calibri"/>
                <a:cs typeface="Calibri"/>
              </a:rPr>
              <a:t>students </a:t>
            </a:r>
            <a:r>
              <a:rPr dirty="0" sz="1800" spc="-10">
                <a:latin typeface="Calibri"/>
                <a:cs typeface="Calibri"/>
              </a:rPr>
              <a:t>can </a:t>
            </a:r>
            <a:r>
              <a:rPr dirty="0" sz="1800">
                <a:latin typeface="Calibri"/>
                <a:cs typeface="Calibri"/>
              </a:rPr>
              <a:t>also </a:t>
            </a:r>
            <a:r>
              <a:rPr dirty="0" sz="1800" spc="-5">
                <a:latin typeface="Calibri"/>
                <a:cs typeface="Calibri"/>
              </a:rPr>
              <a:t>view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marks </a:t>
            </a:r>
            <a:r>
              <a:rPr dirty="0" sz="1800" spc="-5">
                <a:latin typeface="Calibri"/>
                <a:cs typeface="Calibri"/>
              </a:rPr>
              <a:t> whenever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want.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Our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proposed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system</a:t>
            </a:r>
            <a:r>
              <a:rPr dirty="0" sz="1800" spc="-5">
                <a:latin typeface="Calibri"/>
                <a:cs typeface="Calibri"/>
              </a:rPr>
              <a:t> has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several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advantages:-</a:t>
            </a:r>
            <a:endParaRPr sz="1800">
              <a:latin typeface="Calibri"/>
              <a:cs typeface="Calibri"/>
            </a:endParaRPr>
          </a:p>
          <a:p>
            <a:pPr marL="1093470" indent="-167005">
              <a:lnSpc>
                <a:spcPct val="100000"/>
              </a:lnSpc>
              <a:buChar char="•"/>
              <a:tabLst>
                <a:tab pos="1094105" algn="l"/>
              </a:tabLst>
            </a:pPr>
            <a:r>
              <a:rPr dirty="0" sz="1800">
                <a:latin typeface="Calibri"/>
                <a:cs typeface="Calibri"/>
              </a:rPr>
              <a:t>User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friendly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interface</a:t>
            </a:r>
            <a:endParaRPr sz="1800">
              <a:latin typeface="Calibri"/>
              <a:cs typeface="Calibri"/>
            </a:endParaRPr>
          </a:p>
          <a:p>
            <a:pPr marL="1093470" indent="-167005">
              <a:lnSpc>
                <a:spcPct val="100000"/>
              </a:lnSpc>
              <a:buChar char="•"/>
              <a:tabLst>
                <a:tab pos="1094105" algn="l"/>
              </a:tabLst>
            </a:pPr>
            <a:r>
              <a:rPr dirty="0" sz="1800" spc="-20">
                <a:latin typeface="Calibri"/>
                <a:cs typeface="Calibri"/>
              </a:rPr>
              <a:t>Fast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access </a:t>
            </a:r>
            <a:r>
              <a:rPr dirty="0" sz="1800" spc="-10">
                <a:latin typeface="Calibri"/>
                <a:cs typeface="Calibri"/>
              </a:rPr>
              <a:t>to database</a:t>
            </a:r>
            <a:endParaRPr sz="1800">
              <a:latin typeface="Calibri"/>
              <a:cs typeface="Calibri"/>
            </a:endParaRPr>
          </a:p>
          <a:p>
            <a:pPr marL="1093470" indent="-167005">
              <a:lnSpc>
                <a:spcPct val="100000"/>
              </a:lnSpc>
              <a:spcBef>
                <a:spcPts val="5"/>
              </a:spcBef>
              <a:buChar char="•"/>
              <a:tabLst>
                <a:tab pos="1094105" algn="l"/>
              </a:tabLst>
            </a:pPr>
            <a:r>
              <a:rPr dirty="0" sz="1800" spc="-5">
                <a:latin typeface="Calibri"/>
                <a:cs typeface="Calibri"/>
              </a:rPr>
              <a:t>Less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error</a:t>
            </a:r>
            <a:endParaRPr sz="1800">
              <a:latin typeface="Calibri"/>
              <a:cs typeface="Calibri"/>
            </a:endParaRPr>
          </a:p>
          <a:p>
            <a:pPr marL="1093470" indent="-167005">
              <a:lnSpc>
                <a:spcPct val="100000"/>
              </a:lnSpc>
              <a:buChar char="•"/>
              <a:tabLst>
                <a:tab pos="1094105" algn="l"/>
              </a:tabLst>
            </a:pPr>
            <a:r>
              <a:rPr dirty="0" sz="1800" spc="-10">
                <a:latin typeface="Calibri"/>
                <a:cs typeface="Calibri"/>
              </a:rPr>
              <a:t>More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Storage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Capacity</a:t>
            </a:r>
            <a:endParaRPr sz="1800">
              <a:latin typeface="Calibri"/>
              <a:cs typeface="Calibri"/>
            </a:endParaRPr>
          </a:p>
          <a:p>
            <a:pPr marL="1093470" indent="-167005">
              <a:lnSpc>
                <a:spcPct val="100000"/>
              </a:lnSpc>
              <a:buChar char="•"/>
              <a:tabLst>
                <a:tab pos="1094105" algn="l"/>
              </a:tabLst>
            </a:pPr>
            <a:r>
              <a:rPr dirty="0" sz="1800" spc="-10">
                <a:latin typeface="Calibri"/>
                <a:cs typeface="Calibri"/>
              </a:rPr>
              <a:t>Search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facility</a:t>
            </a:r>
            <a:endParaRPr sz="1800">
              <a:latin typeface="Calibri"/>
              <a:cs typeface="Calibri"/>
            </a:endParaRPr>
          </a:p>
          <a:p>
            <a:pPr marL="1093470" indent="-167005">
              <a:lnSpc>
                <a:spcPct val="100000"/>
              </a:lnSpc>
              <a:buChar char="•"/>
              <a:tabLst>
                <a:tab pos="1094105" algn="l"/>
              </a:tabLst>
            </a:pPr>
            <a:r>
              <a:rPr dirty="0" sz="1800" spc="-5">
                <a:latin typeface="Calibri"/>
                <a:cs typeface="Calibri"/>
              </a:rPr>
              <a:t>Look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Feel Environment</a:t>
            </a:r>
            <a:endParaRPr sz="1800">
              <a:latin typeface="Calibri"/>
              <a:cs typeface="Calibri"/>
            </a:endParaRPr>
          </a:p>
          <a:p>
            <a:pPr marL="1093470" indent="-167005">
              <a:lnSpc>
                <a:spcPct val="100000"/>
              </a:lnSpc>
              <a:buChar char="•"/>
              <a:tabLst>
                <a:tab pos="1094105" algn="l"/>
              </a:tabLst>
            </a:pPr>
            <a:r>
              <a:rPr dirty="0" sz="1800" spc="-5">
                <a:latin typeface="Calibri"/>
                <a:cs typeface="Calibri"/>
              </a:rPr>
              <a:t>Quick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transaction</a:t>
            </a:r>
            <a:r>
              <a:rPr dirty="0" sz="1800">
                <a:latin typeface="Calibri"/>
                <a:cs typeface="Calibri"/>
              </a:rPr>
              <a:t> All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manual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difficulties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</a:t>
            </a:r>
            <a:r>
              <a:rPr dirty="0" sz="1800">
                <a:latin typeface="Calibri"/>
                <a:cs typeface="Calibri"/>
              </a:rPr>
              <a:t> managing.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7424" y="0"/>
              <a:ext cx="6293358" cy="10858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92323" y="522731"/>
              <a:ext cx="3961637" cy="121843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38960" y="18999"/>
            <a:ext cx="5473700" cy="13360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117600" marR="5080" indent="-1104900">
              <a:lnSpc>
                <a:spcPct val="100000"/>
              </a:lnSpc>
              <a:spcBef>
                <a:spcPts val="95"/>
              </a:spcBef>
            </a:pPr>
            <a:r>
              <a:rPr dirty="0" spc="-40"/>
              <a:t>System</a:t>
            </a:r>
            <a:r>
              <a:rPr dirty="0" spc="-15"/>
              <a:t> Requirements </a:t>
            </a:r>
            <a:r>
              <a:rPr dirty="0" spc="-935"/>
              <a:t> </a:t>
            </a:r>
            <a:r>
              <a:rPr dirty="0" spc="-5"/>
              <a:t>Specification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2406" y="1934666"/>
            <a:ext cx="2835275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7800" indent="-165735">
              <a:lnSpc>
                <a:spcPct val="100000"/>
              </a:lnSpc>
              <a:spcBef>
                <a:spcPts val="100"/>
              </a:spcBef>
              <a:buChar char="•"/>
              <a:tabLst>
                <a:tab pos="178435" algn="l"/>
              </a:tabLst>
            </a:pPr>
            <a:r>
              <a:rPr dirty="0" sz="1800" spc="-15">
                <a:latin typeface="Calibri"/>
                <a:cs typeface="Calibri"/>
              </a:rPr>
              <a:t>SOFTWARE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REQUIREMENTS</a:t>
            </a:r>
            <a:endParaRPr sz="1800">
              <a:latin typeface="Calibri"/>
              <a:cs typeface="Calibri"/>
            </a:endParaRPr>
          </a:p>
          <a:p>
            <a:pPr marL="177800" indent="-165735">
              <a:lnSpc>
                <a:spcPct val="100000"/>
              </a:lnSpc>
              <a:spcBef>
                <a:spcPts val="5"/>
              </a:spcBef>
              <a:buChar char="•"/>
              <a:tabLst>
                <a:tab pos="178435" algn="l"/>
              </a:tabLst>
            </a:pPr>
            <a:r>
              <a:rPr dirty="0" sz="1800" spc="-25">
                <a:latin typeface="Calibri"/>
                <a:cs typeface="Calibri"/>
              </a:rPr>
              <a:t>Turbo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C++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/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Dev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C++.</a:t>
            </a:r>
            <a:endParaRPr sz="1800">
              <a:latin typeface="Calibri"/>
              <a:cs typeface="Calibri"/>
            </a:endParaRPr>
          </a:p>
          <a:p>
            <a:pPr marL="177800" indent="-165735">
              <a:lnSpc>
                <a:spcPct val="100000"/>
              </a:lnSpc>
              <a:buChar char="•"/>
              <a:tabLst>
                <a:tab pos="178435" algn="l"/>
              </a:tabLst>
            </a:pPr>
            <a:r>
              <a:rPr dirty="0" sz="1800" spc="-20">
                <a:latin typeface="Calibri"/>
                <a:cs typeface="Calibri"/>
              </a:rPr>
              <a:t>HARDWARE</a:t>
            </a:r>
            <a:r>
              <a:rPr dirty="0" sz="1800" spc="-10">
                <a:latin typeface="Calibri"/>
                <a:cs typeface="Calibri"/>
              </a:rPr>
              <a:t> REQUIREMENTS</a:t>
            </a:r>
            <a:endParaRPr sz="1800">
              <a:latin typeface="Calibri"/>
              <a:cs typeface="Calibri"/>
            </a:endParaRPr>
          </a:p>
          <a:p>
            <a:pPr lvl="1" marL="1101090" indent="-174625">
              <a:lnSpc>
                <a:spcPct val="100000"/>
              </a:lnSpc>
              <a:buChar char="o"/>
              <a:tabLst>
                <a:tab pos="1101725" algn="l"/>
              </a:tabLst>
            </a:pPr>
            <a:r>
              <a:rPr dirty="0" sz="1800">
                <a:latin typeface="Calibri"/>
                <a:cs typeface="Calibri"/>
              </a:rPr>
              <a:t>4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GB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RAM</a:t>
            </a:r>
            <a:endParaRPr sz="1800">
              <a:latin typeface="Calibri"/>
              <a:cs typeface="Calibri"/>
            </a:endParaRPr>
          </a:p>
          <a:p>
            <a:pPr lvl="1" marL="1101090" indent="-174625">
              <a:lnSpc>
                <a:spcPct val="100000"/>
              </a:lnSpc>
              <a:buChar char="o"/>
              <a:tabLst>
                <a:tab pos="1101725" algn="l"/>
              </a:tabLst>
            </a:pPr>
            <a:r>
              <a:rPr dirty="0" sz="1800">
                <a:latin typeface="Calibri"/>
                <a:cs typeface="Calibri"/>
              </a:rPr>
              <a:t>500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GB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HDD</a:t>
            </a:r>
            <a:endParaRPr sz="1800">
              <a:latin typeface="Calibri"/>
              <a:cs typeface="Calibri"/>
            </a:endParaRPr>
          </a:p>
          <a:p>
            <a:pPr lvl="1" marL="1101090" indent="-174625">
              <a:lnSpc>
                <a:spcPct val="100000"/>
              </a:lnSpc>
              <a:buChar char="o"/>
              <a:tabLst>
                <a:tab pos="1101725" algn="l"/>
              </a:tabLst>
            </a:pPr>
            <a:r>
              <a:rPr dirty="0" sz="1800">
                <a:latin typeface="Calibri"/>
                <a:cs typeface="Calibri"/>
              </a:rPr>
              <a:t>I3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processor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9776" y="0"/>
            <a:ext cx="3240786" cy="110261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32201" y="37592"/>
            <a:ext cx="2539365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0"/>
              <a:t>Flowchart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265614" y="923226"/>
            <a:ext cx="2270125" cy="1630045"/>
            <a:chOff x="3265614" y="923226"/>
            <a:chExt cx="2270125" cy="1630045"/>
          </a:xfrm>
        </p:grpSpPr>
        <p:sp>
          <p:nvSpPr>
            <p:cNvPr id="5" name="object 5"/>
            <p:cNvSpPr/>
            <p:nvPr/>
          </p:nvSpPr>
          <p:spPr>
            <a:xfrm>
              <a:off x="3717036" y="931163"/>
              <a:ext cx="1367155" cy="502920"/>
            </a:xfrm>
            <a:custGeom>
              <a:avLst/>
              <a:gdLst/>
              <a:ahLst/>
              <a:cxnLst/>
              <a:rect l="l" t="t" r="r" b="b"/>
              <a:pathLst>
                <a:path w="1367154" h="502919">
                  <a:moveTo>
                    <a:pt x="1283208" y="0"/>
                  </a:moveTo>
                  <a:lnTo>
                    <a:pt x="83819" y="0"/>
                  </a:lnTo>
                  <a:lnTo>
                    <a:pt x="51167" y="6578"/>
                  </a:lnTo>
                  <a:lnTo>
                    <a:pt x="24526" y="24526"/>
                  </a:lnTo>
                  <a:lnTo>
                    <a:pt x="6578" y="51167"/>
                  </a:lnTo>
                  <a:lnTo>
                    <a:pt x="0" y="83820"/>
                  </a:lnTo>
                  <a:lnTo>
                    <a:pt x="0" y="419100"/>
                  </a:lnTo>
                  <a:lnTo>
                    <a:pt x="6578" y="451752"/>
                  </a:lnTo>
                  <a:lnTo>
                    <a:pt x="24526" y="478393"/>
                  </a:lnTo>
                  <a:lnTo>
                    <a:pt x="51167" y="496341"/>
                  </a:lnTo>
                  <a:lnTo>
                    <a:pt x="83819" y="502920"/>
                  </a:lnTo>
                  <a:lnTo>
                    <a:pt x="1283208" y="502920"/>
                  </a:lnTo>
                  <a:lnTo>
                    <a:pt x="1315807" y="496341"/>
                  </a:lnTo>
                  <a:lnTo>
                    <a:pt x="1342453" y="478393"/>
                  </a:lnTo>
                  <a:lnTo>
                    <a:pt x="1360431" y="451752"/>
                  </a:lnTo>
                  <a:lnTo>
                    <a:pt x="1367027" y="419100"/>
                  </a:lnTo>
                  <a:lnTo>
                    <a:pt x="1367027" y="83820"/>
                  </a:lnTo>
                  <a:lnTo>
                    <a:pt x="1360431" y="51167"/>
                  </a:lnTo>
                  <a:lnTo>
                    <a:pt x="1342453" y="24526"/>
                  </a:lnTo>
                  <a:lnTo>
                    <a:pt x="1315807" y="6578"/>
                  </a:lnTo>
                  <a:lnTo>
                    <a:pt x="1283208" y="0"/>
                  </a:lnTo>
                  <a:close/>
                </a:path>
              </a:pathLst>
            </a:custGeom>
            <a:solidFill>
              <a:srgbClr val="619D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717036" y="931163"/>
              <a:ext cx="1367155" cy="502920"/>
            </a:xfrm>
            <a:custGeom>
              <a:avLst/>
              <a:gdLst/>
              <a:ahLst/>
              <a:cxnLst/>
              <a:rect l="l" t="t" r="r" b="b"/>
              <a:pathLst>
                <a:path w="1367154" h="502919">
                  <a:moveTo>
                    <a:pt x="0" y="83820"/>
                  </a:moveTo>
                  <a:lnTo>
                    <a:pt x="6578" y="51167"/>
                  </a:lnTo>
                  <a:lnTo>
                    <a:pt x="24526" y="24526"/>
                  </a:lnTo>
                  <a:lnTo>
                    <a:pt x="51167" y="6578"/>
                  </a:lnTo>
                  <a:lnTo>
                    <a:pt x="83819" y="0"/>
                  </a:lnTo>
                  <a:lnTo>
                    <a:pt x="1283208" y="0"/>
                  </a:lnTo>
                  <a:lnTo>
                    <a:pt x="1315807" y="6578"/>
                  </a:lnTo>
                  <a:lnTo>
                    <a:pt x="1342453" y="24526"/>
                  </a:lnTo>
                  <a:lnTo>
                    <a:pt x="1360431" y="51167"/>
                  </a:lnTo>
                  <a:lnTo>
                    <a:pt x="1367027" y="83820"/>
                  </a:lnTo>
                  <a:lnTo>
                    <a:pt x="1367027" y="419100"/>
                  </a:lnTo>
                  <a:lnTo>
                    <a:pt x="1360431" y="451752"/>
                  </a:lnTo>
                  <a:lnTo>
                    <a:pt x="1342453" y="478393"/>
                  </a:lnTo>
                  <a:lnTo>
                    <a:pt x="1315807" y="496341"/>
                  </a:lnTo>
                  <a:lnTo>
                    <a:pt x="1283208" y="502920"/>
                  </a:lnTo>
                  <a:lnTo>
                    <a:pt x="83819" y="502920"/>
                  </a:lnTo>
                  <a:lnTo>
                    <a:pt x="51167" y="496341"/>
                  </a:lnTo>
                  <a:lnTo>
                    <a:pt x="24526" y="478393"/>
                  </a:lnTo>
                  <a:lnTo>
                    <a:pt x="6578" y="451752"/>
                  </a:lnTo>
                  <a:lnTo>
                    <a:pt x="0" y="419100"/>
                  </a:lnTo>
                  <a:lnTo>
                    <a:pt x="0" y="83820"/>
                  </a:lnTo>
                  <a:close/>
                </a:path>
              </a:pathLst>
            </a:custGeom>
            <a:ln w="15875">
              <a:solidFill>
                <a:srgbClr val="254A6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73552" y="1484375"/>
              <a:ext cx="2254250" cy="1061085"/>
            </a:xfrm>
            <a:custGeom>
              <a:avLst/>
              <a:gdLst/>
              <a:ahLst/>
              <a:cxnLst/>
              <a:rect l="l" t="t" r="r" b="b"/>
              <a:pathLst>
                <a:path w="2254250" h="1061085">
                  <a:moveTo>
                    <a:pt x="1164336" y="355854"/>
                  </a:moveTo>
                  <a:lnTo>
                    <a:pt x="1132586" y="355854"/>
                  </a:lnTo>
                  <a:lnTo>
                    <a:pt x="1132586" y="0"/>
                  </a:lnTo>
                  <a:lnTo>
                    <a:pt x="1119886" y="0"/>
                  </a:lnTo>
                  <a:lnTo>
                    <a:pt x="1119886" y="355854"/>
                  </a:lnTo>
                  <a:lnTo>
                    <a:pt x="1088136" y="355854"/>
                  </a:lnTo>
                  <a:lnTo>
                    <a:pt x="1126236" y="432054"/>
                  </a:lnTo>
                  <a:lnTo>
                    <a:pt x="1157986" y="368554"/>
                  </a:lnTo>
                  <a:lnTo>
                    <a:pt x="1164336" y="355854"/>
                  </a:lnTo>
                  <a:close/>
                </a:path>
                <a:path w="2254250" h="1061085">
                  <a:moveTo>
                    <a:pt x="2253996" y="580644"/>
                  </a:moveTo>
                  <a:lnTo>
                    <a:pt x="2246452" y="543255"/>
                  </a:lnTo>
                  <a:lnTo>
                    <a:pt x="2225891" y="512737"/>
                  </a:lnTo>
                  <a:lnTo>
                    <a:pt x="2195372" y="492175"/>
                  </a:lnTo>
                  <a:lnTo>
                    <a:pt x="2157984" y="484632"/>
                  </a:lnTo>
                  <a:lnTo>
                    <a:pt x="96012" y="484632"/>
                  </a:lnTo>
                  <a:lnTo>
                    <a:pt x="58610" y="492175"/>
                  </a:lnTo>
                  <a:lnTo>
                    <a:pt x="28092" y="512737"/>
                  </a:lnTo>
                  <a:lnTo>
                    <a:pt x="7531" y="543255"/>
                  </a:lnTo>
                  <a:lnTo>
                    <a:pt x="0" y="580644"/>
                  </a:lnTo>
                  <a:lnTo>
                    <a:pt x="0" y="964692"/>
                  </a:lnTo>
                  <a:lnTo>
                    <a:pt x="7531" y="1002093"/>
                  </a:lnTo>
                  <a:lnTo>
                    <a:pt x="28092" y="1032611"/>
                  </a:lnTo>
                  <a:lnTo>
                    <a:pt x="58610" y="1053172"/>
                  </a:lnTo>
                  <a:lnTo>
                    <a:pt x="96012" y="1060704"/>
                  </a:lnTo>
                  <a:lnTo>
                    <a:pt x="2157984" y="1060704"/>
                  </a:lnTo>
                  <a:lnTo>
                    <a:pt x="2195372" y="1053172"/>
                  </a:lnTo>
                  <a:lnTo>
                    <a:pt x="2225891" y="1032611"/>
                  </a:lnTo>
                  <a:lnTo>
                    <a:pt x="2246452" y="1002093"/>
                  </a:lnTo>
                  <a:lnTo>
                    <a:pt x="2253996" y="964692"/>
                  </a:lnTo>
                  <a:lnTo>
                    <a:pt x="2253996" y="580644"/>
                  </a:lnTo>
                  <a:close/>
                </a:path>
              </a:pathLst>
            </a:custGeom>
            <a:solidFill>
              <a:srgbClr val="619D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273552" y="1969008"/>
              <a:ext cx="2254250" cy="576580"/>
            </a:xfrm>
            <a:custGeom>
              <a:avLst/>
              <a:gdLst/>
              <a:ahLst/>
              <a:cxnLst/>
              <a:rect l="l" t="t" r="r" b="b"/>
              <a:pathLst>
                <a:path w="2254250" h="576580">
                  <a:moveTo>
                    <a:pt x="0" y="96012"/>
                  </a:moveTo>
                  <a:lnTo>
                    <a:pt x="7536" y="58614"/>
                  </a:lnTo>
                  <a:lnTo>
                    <a:pt x="28098" y="28098"/>
                  </a:lnTo>
                  <a:lnTo>
                    <a:pt x="58614" y="7536"/>
                  </a:lnTo>
                  <a:lnTo>
                    <a:pt x="96012" y="0"/>
                  </a:lnTo>
                  <a:lnTo>
                    <a:pt x="2157984" y="0"/>
                  </a:lnTo>
                  <a:lnTo>
                    <a:pt x="2195381" y="7536"/>
                  </a:lnTo>
                  <a:lnTo>
                    <a:pt x="2225897" y="28098"/>
                  </a:lnTo>
                  <a:lnTo>
                    <a:pt x="2246459" y="58614"/>
                  </a:lnTo>
                  <a:lnTo>
                    <a:pt x="2253996" y="96012"/>
                  </a:lnTo>
                  <a:lnTo>
                    <a:pt x="2253996" y="480059"/>
                  </a:lnTo>
                  <a:lnTo>
                    <a:pt x="2246459" y="517457"/>
                  </a:lnTo>
                  <a:lnTo>
                    <a:pt x="2225897" y="547973"/>
                  </a:lnTo>
                  <a:lnTo>
                    <a:pt x="2195381" y="568535"/>
                  </a:lnTo>
                  <a:lnTo>
                    <a:pt x="2157984" y="576071"/>
                  </a:lnTo>
                  <a:lnTo>
                    <a:pt x="96012" y="576071"/>
                  </a:lnTo>
                  <a:lnTo>
                    <a:pt x="58614" y="568535"/>
                  </a:lnTo>
                  <a:lnTo>
                    <a:pt x="28098" y="547973"/>
                  </a:lnTo>
                  <a:lnTo>
                    <a:pt x="7536" y="517457"/>
                  </a:lnTo>
                  <a:lnTo>
                    <a:pt x="0" y="480059"/>
                  </a:lnTo>
                  <a:lnTo>
                    <a:pt x="0" y="96012"/>
                  </a:lnTo>
                  <a:close/>
                </a:path>
              </a:pathLst>
            </a:custGeom>
            <a:ln w="15875">
              <a:solidFill>
                <a:srgbClr val="254A6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526663" y="1017473"/>
            <a:ext cx="1747520" cy="1511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Start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Calibri"/>
              <a:cs typeface="Calibri"/>
            </a:endParaRPr>
          </a:p>
          <a:p>
            <a:pPr algn="ctr" marL="12700" marR="508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Enter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Student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PRN </a:t>
            </a:r>
            <a:r>
              <a:rPr dirty="0" sz="1800" spc="-3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NO.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71894" y="3568890"/>
            <a:ext cx="1096645" cy="520700"/>
            <a:chOff x="171894" y="3568890"/>
            <a:chExt cx="1096645" cy="520700"/>
          </a:xfrm>
        </p:grpSpPr>
        <p:sp>
          <p:nvSpPr>
            <p:cNvPr id="11" name="object 11"/>
            <p:cNvSpPr/>
            <p:nvPr/>
          </p:nvSpPr>
          <p:spPr>
            <a:xfrm>
              <a:off x="179831" y="3576828"/>
              <a:ext cx="1080770" cy="504825"/>
            </a:xfrm>
            <a:custGeom>
              <a:avLst/>
              <a:gdLst/>
              <a:ahLst/>
              <a:cxnLst/>
              <a:rect l="l" t="t" r="r" b="b"/>
              <a:pathLst>
                <a:path w="1080770" h="504825">
                  <a:moveTo>
                    <a:pt x="996442" y="0"/>
                  </a:moveTo>
                  <a:lnTo>
                    <a:pt x="84074" y="0"/>
                  </a:lnTo>
                  <a:lnTo>
                    <a:pt x="51349" y="6600"/>
                  </a:lnTo>
                  <a:lnTo>
                    <a:pt x="24625" y="24606"/>
                  </a:lnTo>
                  <a:lnTo>
                    <a:pt x="6607" y="51327"/>
                  </a:lnTo>
                  <a:lnTo>
                    <a:pt x="0" y="84074"/>
                  </a:lnTo>
                  <a:lnTo>
                    <a:pt x="0" y="420370"/>
                  </a:lnTo>
                  <a:lnTo>
                    <a:pt x="6607" y="453116"/>
                  </a:lnTo>
                  <a:lnTo>
                    <a:pt x="24625" y="479837"/>
                  </a:lnTo>
                  <a:lnTo>
                    <a:pt x="51349" y="497843"/>
                  </a:lnTo>
                  <a:lnTo>
                    <a:pt x="84074" y="504444"/>
                  </a:lnTo>
                  <a:lnTo>
                    <a:pt x="996442" y="504444"/>
                  </a:lnTo>
                  <a:lnTo>
                    <a:pt x="1029166" y="497843"/>
                  </a:lnTo>
                  <a:lnTo>
                    <a:pt x="1055890" y="479837"/>
                  </a:lnTo>
                  <a:lnTo>
                    <a:pt x="1073908" y="453116"/>
                  </a:lnTo>
                  <a:lnTo>
                    <a:pt x="1080516" y="420370"/>
                  </a:lnTo>
                  <a:lnTo>
                    <a:pt x="1080516" y="84074"/>
                  </a:lnTo>
                  <a:lnTo>
                    <a:pt x="1073908" y="51327"/>
                  </a:lnTo>
                  <a:lnTo>
                    <a:pt x="1055890" y="24606"/>
                  </a:lnTo>
                  <a:lnTo>
                    <a:pt x="1029166" y="6600"/>
                  </a:lnTo>
                  <a:lnTo>
                    <a:pt x="996442" y="0"/>
                  </a:lnTo>
                  <a:close/>
                </a:path>
              </a:pathLst>
            </a:custGeom>
            <a:solidFill>
              <a:srgbClr val="619D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9831" y="3576828"/>
              <a:ext cx="1080770" cy="504825"/>
            </a:xfrm>
            <a:custGeom>
              <a:avLst/>
              <a:gdLst/>
              <a:ahLst/>
              <a:cxnLst/>
              <a:rect l="l" t="t" r="r" b="b"/>
              <a:pathLst>
                <a:path w="1080770" h="504825">
                  <a:moveTo>
                    <a:pt x="0" y="84074"/>
                  </a:moveTo>
                  <a:lnTo>
                    <a:pt x="6607" y="51327"/>
                  </a:lnTo>
                  <a:lnTo>
                    <a:pt x="24625" y="24606"/>
                  </a:lnTo>
                  <a:lnTo>
                    <a:pt x="51349" y="6600"/>
                  </a:lnTo>
                  <a:lnTo>
                    <a:pt x="84074" y="0"/>
                  </a:lnTo>
                  <a:lnTo>
                    <a:pt x="996442" y="0"/>
                  </a:lnTo>
                  <a:lnTo>
                    <a:pt x="1029166" y="6600"/>
                  </a:lnTo>
                  <a:lnTo>
                    <a:pt x="1055890" y="24606"/>
                  </a:lnTo>
                  <a:lnTo>
                    <a:pt x="1073908" y="51327"/>
                  </a:lnTo>
                  <a:lnTo>
                    <a:pt x="1080516" y="84074"/>
                  </a:lnTo>
                  <a:lnTo>
                    <a:pt x="1080516" y="420370"/>
                  </a:lnTo>
                  <a:lnTo>
                    <a:pt x="1073908" y="453116"/>
                  </a:lnTo>
                  <a:lnTo>
                    <a:pt x="1055890" y="479837"/>
                  </a:lnTo>
                  <a:lnTo>
                    <a:pt x="1029166" y="497843"/>
                  </a:lnTo>
                  <a:lnTo>
                    <a:pt x="996442" y="504444"/>
                  </a:lnTo>
                  <a:lnTo>
                    <a:pt x="84074" y="504444"/>
                  </a:lnTo>
                  <a:lnTo>
                    <a:pt x="51349" y="497843"/>
                  </a:lnTo>
                  <a:lnTo>
                    <a:pt x="24625" y="479837"/>
                  </a:lnTo>
                  <a:lnTo>
                    <a:pt x="6607" y="453116"/>
                  </a:lnTo>
                  <a:lnTo>
                    <a:pt x="0" y="420370"/>
                  </a:lnTo>
                  <a:lnTo>
                    <a:pt x="0" y="84074"/>
                  </a:lnTo>
                  <a:close/>
                </a:path>
              </a:pathLst>
            </a:custGeom>
            <a:ln w="15875">
              <a:solidFill>
                <a:srgbClr val="254A6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412800" y="3664457"/>
            <a:ext cx="6127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607502" y="3568890"/>
            <a:ext cx="1096645" cy="520700"/>
            <a:chOff x="1607502" y="3568890"/>
            <a:chExt cx="1096645" cy="520700"/>
          </a:xfrm>
        </p:grpSpPr>
        <p:sp>
          <p:nvSpPr>
            <p:cNvPr id="15" name="object 15"/>
            <p:cNvSpPr/>
            <p:nvPr/>
          </p:nvSpPr>
          <p:spPr>
            <a:xfrm>
              <a:off x="1615439" y="3576828"/>
              <a:ext cx="1080770" cy="504825"/>
            </a:xfrm>
            <a:custGeom>
              <a:avLst/>
              <a:gdLst/>
              <a:ahLst/>
              <a:cxnLst/>
              <a:rect l="l" t="t" r="r" b="b"/>
              <a:pathLst>
                <a:path w="1080770" h="504825">
                  <a:moveTo>
                    <a:pt x="996441" y="0"/>
                  </a:moveTo>
                  <a:lnTo>
                    <a:pt x="84073" y="0"/>
                  </a:lnTo>
                  <a:lnTo>
                    <a:pt x="51327" y="6600"/>
                  </a:lnTo>
                  <a:lnTo>
                    <a:pt x="24606" y="24606"/>
                  </a:lnTo>
                  <a:lnTo>
                    <a:pt x="6600" y="51327"/>
                  </a:lnTo>
                  <a:lnTo>
                    <a:pt x="0" y="84074"/>
                  </a:lnTo>
                  <a:lnTo>
                    <a:pt x="0" y="420370"/>
                  </a:lnTo>
                  <a:lnTo>
                    <a:pt x="6600" y="453116"/>
                  </a:lnTo>
                  <a:lnTo>
                    <a:pt x="24606" y="479837"/>
                  </a:lnTo>
                  <a:lnTo>
                    <a:pt x="51327" y="497843"/>
                  </a:lnTo>
                  <a:lnTo>
                    <a:pt x="84073" y="504444"/>
                  </a:lnTo>
                  <a:lnTo>
                    <a:pt x="996441" y="504444"/>
                  </a:lnTo>
                  <a:lnTo>
                    <a:pt x="1029188" y="497843"/>
                  </a:lnTo>
                  <a:lnTo>
                    <a:pt x="1055909" y="479837"/>
                  </a:lnTo>
                  <a:lnTo>
                    <a:pt x="1073915" y="453116"/>
                  </a:lnTo>
                  <a:lnTo>
                    <a:pt x="1080516" y="420370"/>
                  </a:lnTo>
                  <a:lnTo>
                    <a:pt x="1080516" y="84074"/>
                  </a:lnTo>
                  <a:lnTo>
                    <a:pt x="1073915" y="51327"/>
                  </a:lnTo>
                  <a:lnTo>
                    <a:pt x="1055909" y="24606"/>
                  </a:lnTo>
                  <a:lnTo>
                    <a:pt x="1029188" y="6600"/>
                  </a:lnTo>
                  <a:lnTo>
                    <a:pt x="996441" y="0"/>
                  </a:lnTo>
                  <a:close/>
                </a:path>
              </a:pathLst>
            </a:custGeom>
            <a:solidFill>
              <a:srgbClr val="619D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615439" y="3576828"/>
              <a:ext cx="1080770" cy="504825"/>
            </a:xfrm>
            <a:custGeom>
              <a:avLst/>
              <a:gdLst/>
              <a:ahLst/>
              <a:cxnLst/>
              <a:rect l="l" t="t" r="r" b="b"/>
              <a:pathLst>
                <a:path w="1080770" h="504825">
                  <a:moveTo>
                    <a:pt x="0" y="84074"/>
                  </a:moveTo>
                  <a:lnTo>
                    <a:pt x="6600" y="51327"/>
                  </a:lnTo>
                  <a:lnTo>
                    <a:pt x="24606" y="24606"/>
                  </a:lnTo>
                  <a:lnTo>
                    <a:pt x="51327" y="6600"/>
                  </a:lnTo>
                  <a:lnTo>
                    <a:pt x="84073" y="0"/>
                  </a:lnTo>
                  <a:lnTo>
                    <a:pt x="996441" y="0"/>
                  </a:lnTo>
                  <a:lnTo>
                    <a:pt x="1029188" y="6600"/>
                  </a:lnTo>
                  <a:lnTo>
                    <a:pt x="1055909" y="24606"/>
                  </a:lnTo>
                  <a:lnTo>
                    <a:pt x="1073915" y="51327"/>
                  </a:lnTo>
                  <a:lnTo>
                    <a:pt x="1080516" y="84074"/>
                  </a:lnTo>
                  <a:lnTo>
                    <a:pt x="1080516" y="420370"/>
                  </a:lnTo>
                  <a:lnTo>
                    <a:pt x="1073915" y="453116"/>
                  </a:lnTo>
                  <a:lnTo>
                    <a:pt x="1055909" y="479837"/>
                  </a:lnTo>
                  <a:lnTo>
                    <a:pt x="1029188" y="497843"/>
                  </a:lnTo>
                  <a:lnTo>
                    <a:pt x="996441" y="504444"/>
                  </a:lnTo>
                  <a:lnTo>
                    <a:pt x="84073" y="504444"/>
                  </a:lnTo>
                  <a:lnTo>
                    <a:pt x="51327" y="497843"/>
                  </a:lnTo>
                  <a:lnTo>
                    <a:pt x="24606" y="479837"/>
                  </a:lnTo>
                  <a:lnTo>
                    <a:pt x="6600" y="453116"/>
                  </a:lnTo>
                  <a:lnTo>
                    <a:pt x="0" y="420370"/>
                  </a:lnTo>
                  <a:lnTo>
                    <a:pt x="0" y="84074"/>
                  </a:lnTo>
                  <a:close/>
                </a:path>
              </a:pathLst>
            </a:custGeom>
            <a:ln w="15875">
              <a:solidFill>
                <a:srgbClr val="254A6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910588" y="3527297"/>
            <a:ext cx="4908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8580" marR="5080" indent="-56515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OLL 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NO.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044634" y="3568890"/>
            <a:ext cx="1096645" cy="520700"/>
            <a:chOff x="3044634" y="3568890"/>
            <a:chExt cx="1096645" cy="520700"/>
          </a:xfrm>
        </p:grpSpPr>
        <p:sp>
          <p:nvSpPr>
            <p:cNvPr id="19" name="object 19"/>
            <p:cNvSpPr/>
            <p:nvPr/>
          </p:nvSpPr>
          <p:spPr>
            <a:xfrm>
              <a:off x="3052572" y="3576828"/>
              <a:ext cx="1080770" cy="504825"/>
            </a:xfrm>
            <a:custGeom>
              <a:avLst/>
              <a:gdLst/>
              <a:ahLst/>
              <a:cxnLst/>
              <a:rect l="l" t="t" r="r" b="b"/>
              <a:pathLst>
                <a:path w="1080770" h="504825">
                  <a:moveTo>
                    <a:pt x="996441" y="0"/>
                  </a:moveTo>
                  <a:lnTo>
                    <a:pt x="84073" y="0"/>
                  </a:lnTo>
                  <a:lnTo>
                    <a:pt x="51327" y="6600"/>
                  </a:lnTo>
                  <a:lnTo>
                    <a:pt x="24606" y="24606"/>
                  </a:lnTo>
                  <a:lnTo>
                    <a:pt x="6600" y="51327"/>
                  </a:lnTo>
                  <a:lnTo>
                    <a:pt x="0" y="84074"/>
                  </a:lnTo>
                  <a:lnTo>
                    <a:pt x="0" y="420370"/>
                  </a:lnTo>
                  <a:lnTo>
                    <a:pt x="6600" y="453116"/>
                  </a:lnTo>
                  <a:lnTo>
                    <a:pt x="24606" y="479837"/>
                  </a:lnTo>
                  <a:lnTo>
                    <a:pt x="51327" y="497843"/>
                  </a:lnTo>
                  <a:lnTo>
                    <a:pt x="84073" y="504444"/>
                  </a:lnTo>
                  <a:lnTo>
                    <a:pt x="996441" y="504444"/>
                  </a:lnTo>
                  <a:lnTo>
                    <a:pt x="1029188" y="497843"/>
                  </a:lnTo>
                  <a:lnTo>
                    <a:pt x="1055909" y="479837"/>
                  </a:lnTo>
                  <a:lnTo>
                    <a:pt x="1073915" y="453116"/>
                  </a:lnTo>
                  <a:lnTo>
                    <a:pt x="1080515" y="420370"/>
                  </a:lnTo>
                  <a:lnTo>
                    <a:pt x="1080515" y="84074"/>
                  </a:lnTo>
                  <a:lnTo>
                    <a:pt x="1073915" y="51327"/>
                  </a:lnTo>
                  <a:lnTo>
                    <a:pt x="1055909" y="24606"/>
                  </a:lnTo>
                  <a:lnTo>
                    <a:pt x="1029188" y="6600"/>
                  </a:lnTo>
                  <a:lnTo>
                    <a:pt x="996441" y="0"/>
                  </a:lnTo>
                  <a:close/>
                </a:path>
              </a:pathLst>
            </a:custGeom>
            <a:solidFill>
              <a:srgbClr val="619D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052572" y="3576828"/>
              <a:ext cx="1080770" cy="504825"/>
            </a:xfrm>
            <a:custGeom>
              <a:avLst/>
              <a:gdLst/>
              <a:ahLst/>
              <a:cxnLst/>
              <a:rect l="l" t="t" r="r" b="b"/>
              <a:pathLst>
                <a:path w="1080770" h="504825">
                  <a:moveTo>
                    <a:pt x="0" y="84074"/>
                  </a:moveTo>
                  <a:lnTo>
                    <a:pt x="6600" y="51327"/>
                  </a:lnTo>
                  <a:lnTo>
                    <a:pt x="24606" y="24606"/>
                  </a:lnTo>
                  <a:lnTo>
                    <a:pt x="51327" y="6600"/>
                  </a:lnTo>
                  <a:lnTo>
                    <a:pt x="84073" y="0"/>
                  </a:lnTo>
                  <a:lnTo>
                    <a:pt x="996441" y="0"/>
                  </a:lnTo>
                  <a:lnTo>
                    <a:pt x="1029188" y="6600"/>
                  </a:lnTo>
                  <a:lnTo>
                    <a:pt x="1055909" y="24606"/>
                  </a:lnTo>
                  <a:lnTo>
                    <a:pt x="1073915" y="51327"/>
                  </a:lnTo>
                  <a:lnTo>
                    <a:pt x="1080515" y="84074"/>
                  </a:lnTo>
                  <a:lnTo>
                    <a:pt x="1080515" y="420370"/>
                  </a:lnTo>
                  <a:lnTo>
                    <a:pt x="1073915" y="453116"/>
                  </a:lnTo>
                  <a:lnTo>
                    <a:pt x="1055909" y="479837"/>
                  </a:lnTo>
                  <a:lnTo>
                    <a:pt x="1029188" y="497843"/>
                  </a:lnTo>
                  <a:lnTo>
                    <a:pt x="996441" y="504444"/>
                  </a:lnTo>
                  <a:lnTo>
                    <a:pt x="84073" y="504444"/>
                  </a:lnTo>
                  <a:lnTo>
                    <a:pt x="51327" y="497843"/>
                  </a:lnTo>
                  <a:lnTo>
                    <a:pt x="24606" y="479837"/>
                  </a:lnTo>
                  <a:lnTo>
                    <a:pt x="6600" y="453116"/>
                  </a:lnTo>
                  <a:lnTo>
                    <a:pt x="0" y="420370"/>
                  </a:lnTo>
                  <a:lnTo>
                    <a:pt x="0" y="84074"/>
                  </a:lnTo>
                  <a:close/>
                </a:path>
              </a:pathLst>
            </a:custGeom>
            <a:ln w="15875">
              <a:solidFill>
                <a:srgbClr val="254A6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3184398" y="3664457"/>
            <a:ext cx="8185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BRANCH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554918" y="3568890"/>
            <a:ext cx="1142365" cy="520700"/>
            <a:chOff x="4554918" y="3568890"/>
            <a:chExt cx="1142365" cy="520700"/>
          </a:xfrm>
        </p:grpSpPr>
        <p:sp>
          <p:nvSpPr>
            <p:cNvPr id="23" name="object 23"/>
            <p:cNvSpPr/>
            <p:nvPr/>
          </p:nvSpPr>
          <p:spPr>
            <a:xfrm>
              <a:off x="4562855" y="3576828"/>
              <a:ext cx="1126490" cy="504825"/>
            </a:xfrm>
            <a:custGeom>
              <a:avLst/>
              <a:gdLst/>
              <a:ahLst/>
              <a:cxnLst/>
              <a:rect l="l" t="t" r="r" b="b"/>
              <a:pathLst>
                <a:path w="1126489" h="504825">
                  <a:moveTo>
                    <a:pt x="1042162" y="0"/>
                  </a:moveTo>
                  <a:lnTo>
                    <a:pt x="84074" y="0"/>
                  </a:lnTo>
                  <a:lnTo>
                    <a:pt x="51327" y="6600"/>
                  </a:lnTo>
                  <a:lnTo>
                    <a:pt x="24606" y="24606"/>
                  </a:lnTo>
                  <a:lnTo>
                    <a:pt x="6600" y="51327"/>
                  </a:lnTo>
                  <a:lnTo>
                    <a:pt x="0" y="84074"/>
                  </a:lnTo>
                  <a:lnTo>
                    <a:pt x="0" y="420370"/>
                  </a:lnTo>
                  <a:lnTo>
                    <a:pt x="6600" y="453116"/>
                  </a:lnTo>
                  <a:lnTo>
                    <a:pt x="24606" y="479837"/>
                  </a:lnTo>
                  <a:lnTo>
                    <a:pt x="51327" y="497843"/>
                  </a:lnTo>
                  <a:lnTo>
                    <a:pt x="84074" y="504444"/>
                  </a:lnTo>
                  <a:lnTo>
                    <a:pt x="1042162" y="504444"/>
                  </a:lnTo>
                  <a:lnTo>
                    <a:pt x="1074908" y="497843"/>
                  </a:lnTo>
                  <a:lnTo>
                    <a:pt x="1101629" y="479837"/>
                  </a:lnTo>
                  <a:lnTo>
                    <a:pt x="1119635" y="453116"/>
                  </a:lnTo>
                  <a:lnTo>
                    <a:pt x="1126236" y="420370"/>
                  </a:lnTo>
                  <a:lnTo>
                    <a:pt x="1126236" y="84074"/>
                  </a:lnTo>
                  <a:lnTo>
                    <a:pt x="1119635" y="51327"/>
                  </a:lnTo>
                  <a:lnTo>
                    <a:pt x="1101629" y="24606"/>
                  </a:lnTo>
                  <a:lnTo>
                    <a:pt x="1074908" y="6600"/>
                  </a:lnTo>
                  <a:lnTo>
                    <a:pt x="1042162" y="0"/>
                  </a:lnTo>
                  <a:close/>
                </a:path>
              </a:pathLst>
            </a:custGeom>
            <a:solidFill>
              <a:srgbClr val="619D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562855" y="3576828"/>
              <a:ext cx="1126490" cy="504825"/>
            </a:xfrm>
            <a:custGeom>
              <a:avLst/>
              <a:gdLst/>
              <a:ahLst/>
              <a:cxnLst/>
              <a:rect l="l" t="t" r="r" b="b"/>
              <a:pathLst>
                <a:path w="1126489" h="504825">
                  <a:moveTo>
                    <a:pt x="0" y="84074"/>
                  </a:moveTo>
                  <a:lnTo>
                    <a:pt x="6600" y="51327"/>
                  </a:lnTo>
                  <a:lnTo>
                    <a:pt x="24606" y="24606"/>
                  </a:lnTo>
                  <a:lnTo>
                    <a:pt x="51327" y="6600"/>
                  </a:lnTo>
                  <a:lnTo>
                    <a:pt x="84074" y="0"/>
                  </a:lnTo>
                  <a:lnTo>
                    <a:pt x="1042162" y="0"/>
                  </a:lnTo>
                  <a:lnTo>
                    <a:pt x="1074908" y="6600"/>
                  </a:lnTo>
                  <a:lnTo>
                    <a:pt x="1101629" y="24606"/>
                  </a:lnTo>
                  <a:lnTo>
                    <a:pt x="1119635" y="51327"/>
                  </a:lnTo>
                  <a:lnTo>
                    <a:pt x="1126236" y="84074"/>
                  </a:lnTo>
                  <a:lnTo>
                    <a:pt x="1126236" y="420370"/>
                  </a:lnTo>
                  <a:lnTo>
                    <a:pt x="1119635" y="453116"/>
                  </a:lnTo>
                  <a:lnTo>
                    <a:pt x="1101629" y="479837"/>
                  </a:lnTo>
                  <a:lnTo>
                    <a:pt x="1074908" y="497843"/>
                  </a:lnTo>
                  <a:lnTo>
                    <a:pt x="1042162" y="504444"/>
                  </a:lnTo>
                  <a:lnTo>
                    <a:pt x="84074" y="504444"/>
                  </a:lnTo>
                  <a:lnTo>
                    <a:pt x="51327" y="497843"/>
                  </a:lnTo>
                  <a:lnTo>
                    <a:pt x="24606" y="479837"/>
                  </a:lnTo>
                  <a:lnTo>
                    <a:pt x="6600" y="453116"/>
                  </a:lnTo>
                  <a:lnTo>
                    <a:pt x="0" y="420370"/>
                  </a:lnTo>
                  <a:lnTo>
                    <a:pt x="0" y="84074"/>
                  </a:lnTo>
                  <a:close/>
                </a:path>
              </a:pathLst>
            </a:custGeom>
            <a:ln w="15875">
              <a:solidFill>
                <a:srgbClr val="254A6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4898263" y="3664457"/>
            <a:ext cx="457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142926" y="3568890"/>
            <a:ext cx="1143635" cy="520700"/>
            <a:chOff x="6142926" y="3568890"/>
            <a:chExt cx="1143635" cy="520700"/>
          </a:xfrm>
        </p:grpSpPr>
        <p:sp>
          <p:nvSpPr>
            <p:cNvPr id="27" name="object 27"/>
            <p:cNvSpPr/>
            <p:nvPr/>
          </p:nvSpPr>
          <p:spPr>
            <a:xfrm>
              <a:off x="6150864" y="3576828"/>
              <a:ext cx="1127760" cy="504825"/>
            </a:xfrm>
            <a:custGeom>
              <a:avLst/>
              <a:gdLst/>
              <a:ahLst/>
              <a:cxnLst/>
              <a:rect l="l" t="t" r="r" b="b"/>
              <a:pathLst>
                <a:path w="1127759" h="504825">
                  <a:moveTo>
                    <a:pt x="1043686" y="0"/>
                  </a:moveTo>
                  <a:lnTo>
                    <a:pt x="84074" y="0"/>
                  </a:lnTo>
                  <a:lnTo>
                    <a:pt x="51327" y="6600"/>
                  </a:lnTo>
                  <a:lnTo>
                    <a:pt x="24606" y="24606"/>
                  </a:lnTo>
                  <a:lnTo>
                    <a:pt x="6600" y="51327"/>
                  </a:lnTo>
                  <a:lnTo>
                    <a:pt x="0" y="84074"/>
                  </a:lnTo>
                  <a:lnTo>
                    <a:pt x="0" y="420370"/>
                  </a:lnTo>
                  <a:lnTo>
                    <a:pt x="6600" y="453116"/>
                  </a:lnTo>
                  <a:lnTo>
                    <a:pt x="24606" y="479837"/>
                  </a:lnTo>
                  <a:lnTo>
                    <a:pt x="51327" y="497843"/>
                  </a:lnTo>
                  <a:lnTo>
                    <a:pt x="84074" y="504444"/>
                  </a:lnTo>
                  <a:lnTo>
                    <a:pt x="1043686" y="504444"/>
                  </a:lnTo>
                  <a:lnTo>
                    <a:pt x="1076432" y="497843"/>
                  </a:lnTo>
                  <a:lnTo>
                    <a:pt x="1103153" y="479837"/>
                  </a:lnTo>
                  <a:lnTo>
                    <a:pt x="1121159" y="453116"/>
                  </a:lnTo>
                  <a:lnTo>
                    <a:pt x="1127760" y="420370"/>
                  </a:lnTo>
                  <a:lnTo>
                    <a:pt x="1127760" y="84074"/>
                  </a:lnTo>
                  <a:lnTo>
                    <a:pt x="1121159" y="51327"/>
                  </a:lnTo>
                  <a:lnTo>
                    <a:pt x="1103153" y="24606"/>
                  </a:lnTo>
                  <a:lnTo>
                    <a:pt x="1076432" y="6600"/>
                  </a:lnTo>
                  <a:lnTo>
                    <a:pt x="1043686" y="0"/>
                  </a:lnTo>
                  <a:close/>
                </a:path>
              </a:pathLst>
            </a:custGeom>
            <a:solidFill>
              <a:srgbClr val="619D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150864" y="3576828"/>
              <a:ext cx="1127760" cy="504825"/>
            </a:xfrm>
            <a:custGeom>
              <a:avLst/>
              <a:gdLst/>
              <a:ahLst/>
              <a:cxnLst/>
              <a:rect l="l" t="t" r="r" b="b"/>
              <a:pathLst>
                <a:path w="1127759" h="504825">
                  <a:moveTo>
                    <a:pt x="0" y="84074"/>
                  </a:moveTo>
                  <a:lnTo>
                    <a:pt x="6600" y="51327"/>
                  </a:lnTo>
                  <a:lnTo>
                    <a:pt x="24606" y="24606"/>
                  </a:lnTo>
                  <a:lnTo>
                    <a:pt x="51327" y="6600"/>
                  </a:lnTo>
                  <a:lnTo>
                    <a:pt x="84074" y="0"/>
                  </a:lnTo>
                  <a:lnTo>
                    <a:pt x="1043686" y="0"/>
                  </a:lnTo>
                  <a:lnTo>
                    <a:pt x="1076432" y="6600"/>
                  </a:lnTo>
                  <a:lnTo>
                    <a:pt x="1103153" y="24606"/>
                  </a:lnTo>
                  <a:lnTo>
                    <a:pt x="1121159" y="51327"/>
                  </a:lnTo>
                  <a:lnTo>
                    <a:pt x="1127760" y="84074"/>
                  </a:lnTo>
                  <a:lnTo>
                    <a:pt x="1127760" y="420370"/>
                  </a:lnTo>
                  <a:lnTo>
                    <a:pt x="1121159" y="453116"/>
                  </a:lnTo>
                  <a:lnTo>
                    <a:pt x="1103153" y="479837"/>
                  </a:lnTo>
                  <a:lnTo>
                    <a:pt x="1076432" y="497843"/>
                  </a:lnTo>
                  <a:lnTo>
                    <a:pt x="1043686" y="504444"/>
                  </a:lnTo>
                  <a:lnTo>
                    <a:pt x="84074" y="504444"/>
                  </a:lnTo>
                  <a:lnTo>
                    <a:pt x="51327" y="497843"/>
                  </a:lnTo>
                  <a:lnTo>
                    <a:pt x="24606" y="479837"/>
                  </a:lnTo>
                  <a:lnTo>
                    <a:pt x="6600" y="453116"/>
                  </a:lnTo>
                  <a:lnTo>
                    <a:pt x="0" y="420370"/>
                  </a:lnTo>
                  <a:lnTo>
                    <a:pt x="0" y="84074"/>
                  </a:lnTo>
                  <a:close/>
                </a:path>
              </a:pathLst>
            </a:custGeom>
            <a:ln w="15875">
              <a:solidFill>
                <a:srgbClr val="254A6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6275323" y="3664457"/>
            <a:ext cx="8820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ADD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714170" y="3568890"/>
            <a:ext cx="1143635" cy="520700"/>
            <a:chOff x="7714170" y="3568890"/>
            <a:chExt cx="1143635" cy="520700"/>
          </a:xfrm>
        </p:grpSpPr>
        <p:sp>
          <p:nvSpPr>
            <p:cNvPr id="31" name="object 31"/>
            <p:cNvSpPr/>
            <p:nvPr/>
          </p:nvSpPr>
          <p:spPr>
            <a:xfrm>
              <a:off x="7722107" y="3576828"/>
              <a:ext cx="1127760" cy="504825"/>
            </a:xfrm>
            <a:custGeom>
              <a:avLst/>
              <a:gdLst/>
              <a:ahLst/>
              <a:cxnLst/>
              <a:rect l="l" t="t" r="r" b="b"/>
              <a:pathLst>
                <a:path w="1127759" h="504825">
                  <a:moveTo>
                    <a:pt x="1043686" y="0"/>
                  </a:moveTo>
                  <a:lnTo>
                    <a:pt x="84074" y="0"/>
                  </a:lnTo>
                  <a:lnTo>
                    <a:pt x="51327" y="6600"/>
                  </a:lnTo>
                  <a:lnTo>
                    <a:pt x="24606" y="24606"/>
                  </a:lnTo>
                  <a:lnTo>
                    <a:pt x="6600" y="51327"/>
                  </a:lnTo>
                  <a:lnTo>
                    <a:pt x="0" y="84074"/>
                  </a:lnTo>
                  <a:lnTo>
                    <a:pt x="0" y="420370"/>
                  </a:lnTo>
                  <a:lnTo>
                    <a:pt x="6600" y="453116"/>
                  </a:lnTo>
                  <a:lnTo>
                    <a:pt x="24606" y="479837"/>
                  </a:lnTo>
                  <a:lnTo>
                    <a:pt x="51327" y="497843"/>
                  </a:lnTo>
                  <a:lnTo>
                    <a:pt x="84074" y="504444"/>
                  </a:lnTo>
                  <a:lnTo>
                    <a:pt x="1043686" y="504444"/>
                  </a:lnTo>
                  <a:lnTo>
                    <a:pt x="1076432" y="497843"/>
                  </a:lnTo>
                  <a:lnTo>
                    <a:pt x="1103153" y="479837"/>
                  </a:lnTo>
                  <a:lnTo>
                    <a:pt x="1121159" y="453116"/>
                  </a:lnTo>
                  <a:lnTo>
                    <a:pt x="1127760" y="420370"/>
                  </a:lnTo>
                  <a:lnTo>
                    <a:pt x="1127760" y="84074"/>
                  </a:lnTo>
                  <a:lnTo>
                    <a:pt x="1121159" y="51327"/>
                  </a:lnTo>
                  <a:lnTo>
                    <a:pt x="1103153" y="24606"/>
                  </a:lnTo>
                  <a:lnTo>
                    <a:pt x="1076432" y="6600"/>
                  </a:lnTo>
                  <a:lnTo>
                    <a:pt x="1043686" y="0"/>
                  </a:lnTo>
                  <a:close/>
                </a:path>
              </a:pathLst>
            </a:custGeom>
            <a:solidFill>
              <a:srgbClr val="619D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722107" y="3576828"/>
              <a:ext cx="1127760" cy="504825"/>
            </a:xfrm>
            <a:custGeom>
              <a:avLst/>
              <a:gdLst/>
              <a:ahLst/>
              <a:cxnLst/>
              <a:rect l="l" t="t" r="r" b="b"/>
              <a:pathLst>
                <a:path w="1127759" h="504825">
                  <a:moveTo>
                    <a:pt x="0" y="84074"/>
                  </a:moveTo>
                  <a:lnTo>
                    <a:pt x="6600" y="51327"/>
                  </a:lnTo>
                  <a:lnTo>
                    <a:pt x="24606" y="24606"/>
                  </a:lnTo>
                  <a:lnTo>
                    <a:pt x="51327" y="6600"/>
                  </a:lnTo>
                  <a:lnTo>
                    <a:pt x="84074" y="0"/>
                  </a:lnTo>
                  <a:lnTo>
                    <a:pt x="1043686" y="0"/>
                  </a:lnTo>
                  <a:lnTo>
                    <a:pt x="1076432" y="6600"/>
                  </a:lnTo>
                  <a:lnTo>
                    <a:pt x="1103153" y="24606"/>
                  </a:lnTo>
                  <a:lnTo>
                    <a:pt x="1121159" y="51327"/>
                  </a:lnTo>
                  <a:lnTo>
                    <a:pt x="1127760" y="84074"/>
                  </a:lnTo>
                  <a:lnTo>
                    <a:pt x="1127760" y="420370"/>
                  </a:lnTo>
                  <a:lnTo>
                    <a:pt x="1121159" y="453116"/>
                  </a:lnTo>
                  <a:lnTo>
                    <a:pt x="1103153" y="479837"/>
                  </a:lnTo>
                  <a:lnTo>
                    <a:pt x="1076432" y="497843"/>
                  </a:lnTo>
                  <a:lnTo>
                    <a:pt x="1043686" y="504444"/>
                  </a:lnTo>
                  <a:lnTo>
                    <a:pt x="84074" y="504444"/>
                  </a:lnTo>
                  <a:lnTo>
                    <a:pt x="51327" y="497843"/>
                  </a:lnTo>
                  <a:lnTo>
                    <a:pt x="24606" y="479837"/>
                  </a:lnTo>
                  <a:lnTo>
                    <a:pt x="6600" y="453116"/>
                  </a:lnTo>
                  <a:lnTo>
                    <a:pt x="0" y="420370"/>
                  </a:lnTo>
                  <a:lnTo>
                    <a:pt x="0" y="84074"/>
                  </a:lnTo>
                  <a:close/>
                </a:path>
              </a:pathLst>
            </a:custGeom>
            <a:ln w="15875">
              <a:solidFill>
                <a:srgbClr val="254A6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7938261" y="3664457"/>
            <a:ext cx="699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91312" y="2545079"/>
            <a:ext cx="7797800" cy="3801745"/>
            <a:chOff x="591312" y="2545079"/>
            <a:chExt cx="7797800" cy="3801745"/>
          </a:xfrm>
        </p:grpSpPr>
        <p:sp>
          <p:nvSpPr>
            <p:cNvPr id="35" name="object 35"/>
            <p:cNvSpPr/>
            <p:nvPr/>
          </p:nvSpPr>
          <p:spPr>
            <a:xfrm>
              <a:off x="629412" y="2545079"/>
              <a:ext cx="7759700" cy="432434"/>
            </a:xfrm>
            <a:custGeom>
              <a:avLst/>
              <a:gdLst/>
              <a:ahLst/>
              <a:cxnLst/>
              <a:rect l="l" t="t" r="r" b="b"/>
              <a:pathLst>
                <a:path w="7759700" h="432435">
                  <a:moveTo>
                    <a:pt x="3770376" y="0"/>
                  </a:moveTo>
                  <a:lnTo>
                    <a:pt x="3770376" y="432054"/>
                  </a:lnTo>
                </a:path>
                <a:path w="7759700" h="432435">
                  <a:moveTo>
                    <a:pt x="0" y="406908"/>
                  </a:moveTo>
                  <a:lnTo>
                    <a:pt x="7759700" y="406908"/>
                  </a:lnTo>
                </a:path>
              </a:pathLst>
            </a:custGeom>
            <a:ln w="9525">
              <a:solidFill>
                <a:srgbClr val="619DD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91312" y="2976371"/>
              <a:ext cx="7731759" cy="600075"/>
            </a:xfrm>
            <a:custGeom>
              <a:avLst/>
              <a:gdLst/>
              <a:ahLst/>
              <a:cxnLst/>
              <a:rect l="l" t="t" r="r" b="b"/>
              <a:pathLst>
                <a:path w="7731759" h="600075">
                  <a:moveTo>
                    <a:pt x="76200" y="523621"/>
                  </a:moveTo>
                  <a:lnTo>
                    <a:pt x="44450" y="523621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523621"/>
                  </a:lnTo>
                  <a:lnTo>
                    <a:pt x="0" y="523621"/>
                  </a:lnTo>
                  <a:lnTo>
                    <a:pt x="38100" y="599821"/>
                  </a:lnTo>
                  <a:lnTo>
                    <a:pt x="69850" y="536321"/>
                  </a:lnTo>
                  <a:lnTo>
                    <a:pt x="76200" y="523621"/>
                  </a:lnTo>
                  <a:close/>
                </a:path>
                <a:path w="7731759" h="600075">
                  <a:moveTo>
                    <a:pt x="1603248" y="523621"/>
                  </a:moveTo>
                  <a:lnTo>
                    <a:pt x="1571498" y="523621"/>
                  </a:lnTo>
                  <a:lnTo>
                    <a:pt x="1571498" y="0"/>
                  </a:lnTo>
                  <a:lnTo>
                    <a:pt x="1558798" y="0"/>
                  </a:lnTo>
                  <a:lnTo>
                    <a:pt x="1558798" y="523621"/>
                  </a:lnTo>
                  <a:lnTo>
                    <a:pt x="1527048" y="523621"/>
                  </a:lnTo>
                  <a:lnTo>
                    <a:pt x="1565148" y="599821"/>
                  </a:lnTo>
                  <a:lnTo>
                    <a:pt x="1596898" y="536321"/>
                  </a:lnTo>
                  <a:lnTo>
                    <a:pt x="1603248" y="523621"/>
                  </a:lnTo>
                  <a:close/>
                </a:path>
                <a:path w="7731759" h="600075">
                  <a:moveTo>
                    <a:pt x="3040380" y="523621"/>
                  </a:moveTo>
                  <a:lnTo>
                    <a:pt x="3008630" y="523621"/>
                  </a:lnTo>
                  <a:lnTo>
                    <a:pt x="3008630" y="0"/>
                  </a:lnTo>
                  <a:lnTo>
                    <a:pt x="2995930" y="0"/>
                  </a:lnTo>
                  <a:lnTo>
                    <a:pt x="2995930" y="523621"/>
                  </a:lnTo>
                  <a:lnTo>
                    <a:pt x="2964180" y="523621"/>
                  </a:lnTo>
                  <a:lnTo>
                    <a:pt x="3002280" y="599821"/>
                  </a:lnTo>
                  <a:lnTo>
                    <a:pt x="3034030" y="536321"/>
                  </a:lnTo>
                  <a:lnTo>
                    <a:pt x="3040380" y="523621"/>
                  </a:lnTo>
                  <a:close/>
                </a:path>
                <a:path w="7731759" h="600075">
                  <a:moveTo>
                    <a:pt x="4573524" y="523621"/>
                  </a:moveTo>
                  <a:lnTo>
                    <a:pt x="4541774" y="523621"/>
                  </a:lnTo>
                  <a:lnTo>
                    <a:pt x="4541774" y="0"/>
                  </a:lnTo>
                  <a:lnTo>
                    <a:pt x="4529074" y="0"/>
                  </a:lnTo>
                  <a:lnTo>
                    <a:pt x="4529074" y="523621"/>
                  </a:lnTo>
                  <a:lnTo>
                    <a:pt x="4497324" y="523621"/>
                  </a:lnTo>
                  <a:lnTo>
                    <a:pt x="4535424" y="599821"/>
                  </a:lnTo>
                  <a:lnTo>
                    <a:pt x="4567174" y="536321"/>
                  </a:lnTo>
                  <a:lnTo>
                    <a:pt x="4573524" y="523621"/>
                  </a:lnTo>
                  <a:close/>
                </a:path>
                <a:path w="7731759" h="600075">
                  <a:moveTo>
                    <a:pt x="6161532" y="523621"/>
                  </a:moveTo>
                  <a:lnTo>
                    <a:pt x="6129782" y="523621"/>
                  </a:lnTo>
                  <a:lnTo>
                    <a:pt x="6129782" y="0"/>
                  </a:lnTo>
                  <a:lnTo>
                    <a:pt x="6117082" y="0"/>
                  </a:lnTo>
                  <a:lnTo>
                    <a:pt x="6117082" y="523621"/>
                  </a:lnTo>
                  <a:lnTo>
                    <a:pt x="6085332" y="523621"/>
                  </a:lnTo>
                  <a:lnTo>
                    <a:pt x="6123432" y="599821"/>
                  </a:lnTo>
                  <a:lnTo>
                    <a:pt x="6155182" y="536321"/>
                  </a:lnTo>
                  <a:lnTo>
                    <a:pt x="6161532" y="523621"/>
                  </a:lnTo>
                  <a:close/>
                </a:path>
                <a:path w="7731759" h="600075">
                  <a:moveTo>
                    <a:pt x="7731506" y="523240"/>
                  </a:moveTo>
                  <a:lnTo>
                    <a:pt x="7699756" y="523557"/>
                  </a:lnTo>
                  <a:lnTo>
                    <a:pt x="7694930" y="0"/>
                  </a:lnTo>
                  <a:lnTo>
                    <a:pt x="7682230" y="0"/>
                  </a:lnTo>
                  <a:lnTo>
                    <a:pt x="7687056" y="523684"/>
                  </a:lnTo>
                  <a:lnTo>
                    <a:pt x="7655306" y="524002"/>
                  </a:lnTo>
                  <a:lnTo>
                    <a:pt x="7694168" y="599821"/>
                  </a:lnTo>
                  <a:lnTo>
                    <a:pt x="7725054" y="536448"/>
                  </a:lnTo>
                  <a:lnTo>
                    <a:pt x="7731506" y="523240"/>
                  </a:lnTo>
                  <a:close/>
                </a:path>
              </a:pathLst>
            </a:custGeom>
            <a:solidFill>
              <a:srgbClr val="619D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29412" y="4081271"/>
              <a:ext cx="7759700" cy="932815"/>
            </a:xfrm>
            <a:custGeom>
              <a:avLst/>
              <a:gdLst/>
              <a:ahLst/>
              <a:cxnLst/>
              <a:rect l="l" t="t" r="r" b="b"/>
              <a:pathLst>
                <a:path w="7759700" h="932814">
                  <a:moveTo>
                    <a:pt x="0" y="931163"/>
                  </a:moveTo>
                  <a:lnTo>
                    <a:pt x="7759700" y="931163"/>
                  </a:lnTo>
                </a:path>
                <a:path w="7759700" h="932814">
                  <a:moveTo>
                    <a:pt x="0" y="0"/>
                  </a:moveTo>
                  <a:lnTo>
                    <a:pt x="0" y="932433"/>
                  </a:lnTo>
                </a:path>
                <a:path w="7759700" h="932814">
                  <a:moveTo>
                    <a:pt x="7656067" y="0"/>
                  </a:moveTo>
                  <a:lnTo>
                    <a:pt x="7650480" y="932433"/>
                  </a:lnTo>
                </a:path>
              </a:pathLst>
            </a:custGeom>
            <a:ln w="9525">
              <a:solidFill>
                <a:srgbClr val="619DD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896868" y="5012435"/>
              <a:ext cx="1007744" cy="1325880"/>
            </a:xfrm>
            <a:custGeom>
              <a:avLst/>
              <a:gdLst/>
              <a:ahLst/>
              <a:cxnLst/>
              <a:rect l="l" t="t" r="r" b="b"/>
              <a:pathLst>
                <a:path w="1007745" h="1325879">
                  <a:moveTo>
                    <a:pt x="541020" y="571893"/>
                  </a:moveTo>
                  <a:lnTo>
                    <a:pt x="509270" y="571893"/>
                  </a:lnTo>
                  <a:lnTo>
                    <a:pt x="509270" y="0"/>
                  </a:lnTo>
                  <a:lnTo>
                    <a:pt x="496570" y="0"/>
                  </a:lnTo>
                  <a:lnTo>
                    <a:pt x="496570" y="571893"/>
                  </a:lnTo>
                  <a:lnTo>
                    <a:pt x="464820" y="571893"/>
                  </a:lnTo>
                  <a:lnTo>
                    <a:pt x="502920" y="648068"/>
                  </a:lnTo>
                  <a:lnTo>
                    <a:pt x="534670" y="584568"/>
                  </a:lnTo>
                  <a:lnTo>
                    <a:pt x="541020" y="571893"/>
                  </a:lnTo>
                  <a:close/>
                </a:path>
                <a:path w="1007745" h="1325879">
                  <a:moveTo>
                    <a:pt x="1007364" y="1002030"/>
                  </a:moveTo>
                  <a:lnTo>
                    <a:pt x="994054" y="927785"/>
                  </a:lnTo>
                  <a:lnTo>
                    <a:pt x="977988" y="892822"/>
                  </a:lnTo>
                  <a:lnTo>
                    <a:pt x="956157" y="859612"/>
                  </a:lnTo>
                  <a:lnTo>
                    <a:pt x="928928" y="828421"/>
                  </a:lnTo>
                  <a:lnTo>
                    <a:pt x="896696" y="799490"/>
                  </a:lnTo>
                  <a:lnTo>
                    <a:pt x="859815" y="773036"/>
                  </a:lnTo>
                  <a:lnTo>
                    <a:pt x="818680" y="749338"/>
                  </a:lnTo>
                  <a:lnTo>
                    <a:pt x="773671" y="728611"/>
                  </a:lnTo>
                  <a:lnTo>
                    <a:pt x="725157" y="711098"/>
                  </a:lnTo>
                  <a:lnTo>
                    <a:pt x="673531" y="697064"/>
                  </a:lnTo>
                  <a:lnTo>
                    <a:pt x="619150" y="686739"/>
                  </a:lnTo>
                  <a:lnTo>
                    <a:pt x="562406" y="680364"/>
                  </a:lnTo>
                  <a:lnTo>
                    <a:pt x="503682" y="678180"/>
                  </a:lnTo>
                  <a:lnTo>
                    <a:pt x="444944" y="680364"/>
                  </a:lnTo>
                  <a:lnTo>
                    <a:pt x="388200" y="686739"/>
                  </a:lnTo>
                  <a:lnTo>
                    <a:pt x="333819" y="697064"/>
                  </a:lnTo>
                  <a:lnTo>
                    <a:pt x="282194" y="711098"/>
                  </a:lnTo>
                  <a:lnTo>
                    <a:pt x="233680" y="728611"/>
                  </a:lnTo>
                  <a:lnTo>
                    <a:pt x="188671" y="749338"/>
                  </a:lnTo>
                  <a:lnTo>
                    <a:pt x="147535" y="773036"/>
                  </a:lnTo>
                  <a:lnTo>
                    <a:pt x="110655" y="799490"/>
                  </a:lnTo>
                  <a:lnTo>
                    <a:pt x="78422" y="828421"/>
                  </a:lnTo>
                  <a:lnTo>
                    <a:pt x="51193" y="859612"/>
                  </a:lnTo>
                  <a:lnTo>
                    <a:pt x="29362" y="892822"/>
                  </a:lnTo>
                  <a:lnTo>
                    <a:pt x="13296" y="927785"/>
                  </a:lnTo>
                  <a:lnTo>
                    <a:pt x="0" y="1002030"/>
                  </a:lnTo>
                  <a:lnTo>
                    <a:pt x="3378" y="1039799"/>
                  </a:lnTo>
                  <a:lnTo>
                    <a:pt x="29362" y="1111250"/>
                  </a:lnTo>
                  <a:lnTo>
                    <a:pt x="51193" y="1144460"/>
                  </a:lnTo>
                  <a:lnTo>
                    <a:pt x="78422" y="1175651"/>
                  </a:lnTo>
                  <a:lnTo>
                    <a:pt x="110655" y="1204582"/>
                  </a:lnTo>
                  <a:lnTo>
                    <a:pt x="147535" y="1231036"/>
                  </a:lnTo>
                  <a:lnTo>
                    <a:pt x="188671" y="1254734"/>
                  </a:lnTo>
                  <a:lnTo>
                    <a:pt x="233680" y="1275461"/>
                  </a:lnTo>
                  <a:lnTo>
                    <a:pt x="282194" y="1292974"/>
                  </a:lnTo>
                  <a:lnTo>
                    <a:pt x="333819" y="1307007"/>
                  </a:lnTo>
                  <a:lnTo>
                    <a:pt x="388200" y="1317332"/>
                  </a:lnTo>
                  <a:lnTo>
                    <a:pt x="444944" y="1323708"/>
                  </a:lnTo>
                  <a:lnTo>
                    <a:pt x="503682" y="1325880"/>
                  </a:lnTo>
                  <a:lnTo>
                    <a:pt x="562406" y="1323708"/>
                  </a:lnTo>
                  <a:lnTo>
                    <a:pt x="619150" y="1317332"/>
                  </a:lnTo>
                  <a:lnTo>
                    <a:pt x="673531" y="1307007"/>
                  </a:lnTo>
                  <a:lnTo>
                    <a:pt x="725157" y="1292974"/>
                  </a:lnTo>
                  <a:lnTo>
                    <a:pt x="773671" y="1275461"/>
                  </a:lnTo>
                  <a:lnTo>
                    <a:pt x="818680" y="1254734"/>
                  </a:lnTo>
                  <a:lnTo>
                    <a:pt x="859815" y="1231036"/>
                  </a:lnTo>
                  <a:lnTo>
                    <a:pt x="896696" y="1204582"/>
                  </a:lnTo>
                  <a:lnTo>
                    <a:pt x="928928" y="1175651"/>
                  </a:lnTo>
                  <a:lnTo>
                    <a:pt x="956157" y="1144460"/>
                  </a:lnTo>
                  <a:lnTo>
                    <a:pt x="977988" y="1111250"/>
                  </a:lnTo>
                  <a:lnTo>
                    <a:pt x="994054" y="1076286"/>
                  </a:lnTo>
                  <a:lnTo>
                    <a:pt x="1007364" y="1002030"/>
                  </a:lnTo>
                  <a:close/>
                </a:path>
              </a:pathLst>
            </a:custGeom>
            <a:solidFill>
              <a:srgbClr val="619D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896868" y="5690615"/>
              <a:ext cx="1007744" cy="647700"/>
            </a:xfrm>
            <a:custGeom>
              <a:avLst/>
              <a:gdLst/>
              <a:ahLst/>
              <a:cxnLst/>
              <a:rect l="l" t="t" r="r" b="b"/>
              <a:pathLst>
                <a:path w="1007745" h="647700">
                  <a:moveTo>
                    <a:pt x="0" y="323850"/>
                  </a:moveTo>
                  <a:lnTo>
                    <a:pt x="13305" y="249595"/>
                  </a:lnTo>
                  <a:lnTo>
                    <a:pt x="29368" y="214630"/>
                  </a:lnTo>
                  <a:lnTo>
                    <a:pt x="51202" y="181430"/>
                  </a:lnTo>
                  <a:lnTo>
                    <a:pt x="78428" y="150239"/>
                  </a:lnTo>
                  <a:lnTo>
                    <a:pt x="110667" y="121299"/>
                  </a:lnTo>
                  <a:lnTo>
                    <a:pt x="147542" y="94854"/>
                  </a:lnTo>
                  <a:lnTo>
                    <a:pt x="188673" y="71147"/>
                  </a:lnTo>
                  <a:lnTo>
                    <a:pt x="233684" y="50420"/>
                  </a:lnTo>
                  <a:lnTo>
                    <a:pt x="282195" y="32917"/>
                  </a:lnTo>
                  <a:lnTo>
                    <a:pt x="333829" y="18880"/>
                  </a:lnTo>
                  <a:lnTo>
                    <a:pt x="388206" y="8553"/>
                  </a:lnTo>
                  <a:lnTo>
                    <a:pt x="444950" y="2178"/>
                  </a:lnTo>
                  <a:lnTo>
                    <a:pt x="503682" y="0"/>
                  </a:lnTo>
                  <a:lnTo>
                    <a:pt x="562413" y="2178"/>
                  </a:lnTo>
                  <a:lnTo>
                    <a:pt x="619157" y="8553"/>
                  </a:lnTo>
                  <a:lnTo>
                    <a:pt x="673534" y="18880"/>
                  </a:lnTo>
                  <a:lnTo>
                    <a:pt x="725168" y="32917"/>
                  </a:lnTo>
                  <a:lnTo>
                    <a:pt x="773679" y="50420"/>
                  </a:lnTo>
                  <a:lnTo>
                    <a:pt x="818690" y="71147"/>
                  </a:lnTo>
                  <a:lnTo>
                    <a:pt x="859821" y="94854"/>
                  </a:lnTo>
                  <a:lnTo>
                    <a:pt x="896696" y="121299"/>
                  </a:lnTo>
                  <a:lnTo>
                    <a:pt x="928935" y="150239"/>
                  </a:lnTo>
                  <a:lnTo>
                    <a:pt x="956161" y="181430"/>
                  </a:lnTo>
                  <a:lnTo>
                    <a:pt x="977995" y="214630"/>
                  </a:lnTo>
                  <a:lnTo>
                    <a:pt x="994058" y="249595"/>
                  </a:lnTo>
                  <a:lnTo>
                    <a:pt x="1007364" y="323850"/>
                  </a:lnTo>
                  <a:lnTo>
                    <a:pt x="1003974" y="361617"/>
                  </a:lnTo>
                  <a:lnTo>
                    <a:pt x="977995" y="433069"/>
                  </a:lnTo>
                  <a:lnTo>
                    <a:pt x="956161" y="466269"/>
                  </a:lnTo>
                  <a:lnTo>
                    <a:pt x="928935" y="497460"/>
                  </a:lnTo>
                  <a:lnTo>
                    <a:pt x="896696" y="526400"/>
                  </a:lnTo>
                  <a:lnTo>
                    <a:pt x="859821" y="552845"/>
                  </a:lnTo>
                  <a:lnTo>
                    <a:pt x="818690" y="576552"/>
                  </a:lnTo>
                  <a:lnTo>
                    <a:pt x="773679" y="597279"/>
                  </a:lnTo>
                  <a:lnTo>
                    <a:pt x="725168" y="614782"/>
                  </a:lnTo>
                  <a:lnTo>
                    <a:pt x="673534" y="628819"/>
                  </a:lnTo>
                  <a:lnTo>
                    <a:pt x="619157" y="639146"/>
                  </a:lnTo>
                  <a:lnTo>
                    <a:pt x="562413" y="645521"/>
                  </a:lnTo>
                  <a:lnTo>
                    <a:pt x="503682" y="647700"/>
                  </a:lnTo>
                  <a:lnTo>
                    <a:pt x="444950" y="645521"/>
                  </a:lnTo>
                  <a:lnTo>
                    <a:pt x="388206" y="639146"/>
                  </a:lnTo>
                  <a:lnTo>
                    <a:pt x="333829" y="628819"/>
                  </a:lnTo>
                  <a:lnTo>
                    <a:pt x="282195" y="614782"/>
                  </a:lnTo>
                  <a:lnTo>
                    <a:pt x="233684" y="597279"/>
                  </a:lnTo>
                  <a:lnTo>
                    <a:pt x="188673" y="576552"/>
                  </a:lnTo>
                  <a:lnTo>
                    <a:pt x="147542" y="552845"/>
                  </a:lnTo>
                  <a:lnTo>
                    <a:pt x="110667" y="526400"/>
                  </a:lnTo>
                  <a:lnTo>
                    <a:pt x="78428" y="497460"/>
                  </a:lnTo>
                  <a:lnTo>
                    <a:pt x="51202" y="466269"/>
                  </a:lnTo>
                  <a:lnTo>
                    <a:pt x="29368" y="433069"/>
                  </a:lnTo>
                  <a:lnTo>
                    <a:pt x="13305" y="398104"/>
                  </a:lnTo>
                  <a:lnTo>
                    <a:pt x="0" y="323850"/>
                  </a:lnTo>
                  <a:close/>
                </a:path>
              </a:pathLst>
            </a:custGeom>
            <a:ln w="15875">
              <a:solidFill>
                <a:srgbClr val="254A6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4188078" y="5851347"/>
            <a:ext cx="425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0907" y="0"/>
            <a:ext cx="5298186" cy="10858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365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Expected</a:t>
            </a:r>
            <a:r>
              <a:rPr dirty="0" spc="-40"/>
              <a:t> </a:t>
            </a:r>
            <a:r>
              <a:rPr dirty="0" spc="-2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473" y="1392428"/>
            <a:ext cx="5443855" cy="2703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Outputs from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computer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systems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are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required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primarily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communicate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results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processing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users.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They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are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also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used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provide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permanent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copy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these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result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 </a:t>
            </a:r>
            <a:r>
              <a:rPr dirty="0" sz="1600" spc="-5">
                <a:latin typeface="Times New Roman"/>
                <a:cs typeface="Times New Roman"/>
              </a:rPr>
              <a:t>latter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consultation.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Computer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output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most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important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direct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source</a:t>
            </a:r>
            <a:r>
              <a:rPr dirty="0" sz="1600">
                <a:latin typeface="Times New Roman"/>
                <a:cs typeface="Times New Roman"/>
              </a:rPr>
              <a:t> of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information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users.</a:t>
            </a:r>
            <a:endParaRPr sz="1600">
              <a:latin typeface="Times New Roman"/>
              <a:cs typeface="Times New Roman"/>
            </a:endParaRPr>
          </a:p>
          <a:p>
            <a:pPr marL="12700" marR="44450">
              <a:lnSpc>
                <a:spcPct val="99700"/>
              </a:lnSpc>
              <a:spcBef>
                <a:spcPts val="5"/>
              </a:spcBef>
            </a:pPr>
            <a:r>
              <a:rPr dirty="0" sz="1600" spc="-5">
                <a:latin typeface="Times New Roman"/>
                <a:cs typeface="Times New Roman"/>
              </a:rPr>
              <a:t>Designing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computer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output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should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proceed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organized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well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through</a:t>
            </a:r>
            <a:r>
              <a:rPr dirty="0" sz="1600">
                <a:latin typeface="Times New Roman"/>
                <a:cs typeface="Times New Roman"/>
              </a:rPr>
              <a:t> out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manner.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right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output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must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available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-5">
                <a:latin typeface="Times New Roman"/>
                <a:cs typeface="Times New Roman"/>
              </a:rPr>
              <a:t> the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people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who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find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system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easy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use.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outputs have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been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defined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during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logical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design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stage.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If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not,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they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should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have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defined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at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beginning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output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designing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terms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types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output connect,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format,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response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etc.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4848" y="0"/>
            <a:ext cx="3490722" cy="10919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26129" y="26365"/>
            <a:ext cx="2794000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2437" y="1222070"/>
            <a:ext cx="7087870" cy="1940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93345">
              <a:lnSpc>
                <a:spcPct val="100000"/>
              </a:lnSpc>
              <a:spcBef>
                <a:spcPts val="100"/>
              </a:spcBef>
            </a:pPr>
            <a:r>
              <a:rPr dirty="0" sz="1800" spc="-60">
                <a:latin typeface="Times New Roman"/>
                <a:cs typeface="Times New Roman"/>
              </a:rPr>
              <a:t>To </a:t>
            </a:r>
            <a:r>
              <a:rPr dirty="0" sz="1800" spc="-5">
                <a:latin typeface="Times New Roman"/>
                <a:cs typeface="Times New Roman"/>
              </a:rPr>
              <a:t>make </a:t>
            </a:r>
            <a:r>
              <a:rPr dirty="0" sz="1800">
                <a:latin typeface="Times New Roman"/>
                <a:cs typeface="Times New Roman"/>
              </a:rPr>
              <a:t>this program we were </a:t>
            </a:r>
            <a:r>
              <a:rPr dirty="0" sz="1800" spc="-5">
                <a:latin typeface="Times New Roman"/>
                <a:cs typeface="Times New Roman"/>
              </a:rPr>
              <a:t>see </a:t>
            </a:r>
            <a:r>
              <a:rPr dirty="0" sz="1800" spc="-10">
                <a:latin typeface="Times New Roman"/>
                <a:cs typeface="Times New Roman"/>
              </a:rPr>
              <a:t>some </a:t>
            </a:r>
            <a:r>
              <a:rPr dirty="0" sz="1800">
                <a:latin typeface="Times New Roman"/>
                <a:cs typeface="Times New Roman"/>
              </a:rPr>
              <a:t>videos of youtubers </a:t>
            </a:r>
            <a:r>
              <a:rPr dirty="0" sz="1800" spc="-5">
                <a:latin typeface="Times New Roman"/>
                <a:cs typeface="Times New Roman"/>
              </a:rPr>
              <a:t>such </a:t>
            </a:r>
            <a:r>
              <a:rPr dirty="0" sz="1800">
                <a:latin typeface="Times New Roman"/>
                <a:cs typeface="Times New Roman"/>
              </a:rPr>
              <a:t>as </a:t>
            </a:r>
            <a:r>
              <a:rPr dirty="0" sz="1800" spc="-5">
                <a:latin typeface="Times New Roman"/>
                <a:cs typeface="Times New Roman"/>
              </a:rPr>
              <a:t>Aniket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Programmer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(https://www.youtube.com/@AniketTheProgrammer)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also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Apna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School(</a:t>
            </a:r>
            <a:r>
              <a:rPr dirty="0" u="sng" sz="1800" spc="-5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Times New Roman"/>
                <a:cs typeface="Times New Roman"/>
                <a:hlinkClick r:id="rId3"/>
              </a:rPr>
              <a:t>https://www.youtube.com/@ApnaCollegeOfficial</a:t>
            </a:r>
            <a:r>
              <a:rPr dirty="0" sz="1800" spc="-5">
                <a:latin typeface="Times New Roman"/>
                <a:cs typeface="Times New Roman"/>
              </a:rPr>
              <a:t>).</a:t>
            </a:r>
            <a:endParaRPr sz="1800">
              <a:latin typeface="Times New Roman"/>
              <a:cs typeface="Times New Roman"/>
            </a:endParaRPr>
          </a:p>
          <a:p>
            <a:pPr marL="12700" marR="5080" indent="53340">
              <a:lnSpc>
                <a:spcPct val="99300"/>
              </a:lnSpc>
              <a:spcBef>
                <a:spcPts val="20"/>
              </a:spcBef>
            </a:pPr>
            <a:r>
              <a:rPr dirty="0" sz="1800" spc="-80">
                <a:latin typeface="Times New Roman"/>
                <a:cs typeface="Times New Roman"/>
              </a:rPr>
              <a:t>We</a:t>
            </a:r>
            <a:r>
              <a:rPr dirty="0" sz="1800">
                <a:latin typeface="Times New Roman"/>
                <a:cs typeface="Times New Roman"/>
              </a:rPr>
              <a:t> are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google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same</a:t>
            </a:r>
            <a:r>
              <a:rPr dirty="0" sz="1800">
                <a:latin typeface="Times New Roman"/>
                <a:cs typeface="Times New Roman"/>
              </a:rPr>
              <a:t> information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get help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some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websites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like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Source code </a:t>
            </a:r>
            <a:r>
              <a:rPr dirty="0" sz="1800" spc="-5">
                <a:latin typeface="Times New Roman"/>
                <a:cs typeface="Times New Roman"/>
              </a:rPr>
              <a:t>project(https://codeprojects.org/) </a:t>
            </a:r>
            <a:r>
              <a:rPr dirty="0" sz="1800">
                <a:latin typeface="Times New Roman"/>
                <a:cs typeface="Times New Roman"/>
              </a:rPr>
              <a:t>and Include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help(https://</a:t>
            </a:r>
            <a:r>
              <a:rPr dirty="0" sz="1800" spc="-5">
                <a:latin typeface="Times New Roman"/>
                <a:cs typeface="Times New Roman"/>
                <a:hlinkClick r:id="rId4"/>
              </a:rPr>
              <a:t>www.includehelp.com/cprograms/perform-the-atm-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</a:t>
            </a:r>
            <a:r>
              <a:rPr dirty="0" sz="1800" spc="5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nsact</a:t>
            </a:r>
            <a:r>
              <a:rPr dirty="0" sz="1800" spc="5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ons.</a:t>
            </a:r>
            <a:r>
              <a:rPr dirty="0" sz="1800" spc="5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spx).</a:t>
            </a:r>
            <a:r>
              <a:rPr dirty="0" sz="1800" spc="-1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5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lso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took </a:t>
            </a:r>
            <a:r>
              <a:rPr dirty="0" sz="1800" spc="-15">
                <a:latin typeface="Times New Roman"/>
                <a:cs typeface="Times New Roman"/>
              </a:rPr>
              <a:t>s</a:t>
            </a:r>
            <a:r>
              <a:rPr dirty="0" sz="1800">
                <a:latin typeface="Times New Roman"/>
                <a:cs typeface="Times New Roman"/>
              </a:rPr>
              <a:t>o</a:t>
            </a:r>
            <a:r>
              <a:rPr dirty="0" sz="1800" spc="-10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he</a:t>
            </a:r>
            <a:r>
              <a:rPr dirty="0" sz="1800" spc="5">
                <a:latin typeface="Times New Roman"/>
                <a:cs typeface="Times New Roman"/>
              </a:rPr>
              <a:t>l</a:t>
            </a:r>
            <a:r>
              <a:rPr dirty="0" sz="1800">
                <a:latin typeface="Times New Roman"/>
                <a:cs typeface="Times New Roman"/>
              </a:rPr>
              <a:t>p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our te</a:t>
            </a:r>
            <a:r>
              <a:rPr dirty="0" sz="1800" spc="5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ch</a:t>
            </a:r>
            <a:r>
              <a:rPr dirty="0" sz="1800" spc="5">
                <a:latin typeface="Times New Roman"/>
                <a:cs typeface="Times New Roman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r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Sanket Prabhu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si</a:t>
            </a:r>
            <a:r>
              <a:rPr dirty="0" sz="1800" spc="-105">
                <a:latin typeface="Times New Roman"/>
                <a:cs typeface="Times New Roman"/>
              </a:rPr>
              <a:t>r</a:t>
            </a:r>
            <a:r>
              <a:rPr dirty="0" sz="180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Campus</dc:creator>
  <dc:title>Slide 1</dc:title>
  <dcterms:created xsi:type="dcterms:W3CDTF">2023-01-17T09:13:26Z</dcterms:created>
  <dcterms:modified xsi:type="dcterms:W3CDTF">2023-01-17T09:13:26Z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2023-01-10T00:00:00Z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2023-01-17T00:00:00Z</vt:filetime>
  </property>
</Properties>
</file>