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314" r:id="rId3"/>
    <p:sldId id="257" r:id="rId4"/>
    <p:sldId id="258" r:id="rId5"/>
    <p:sldId id="260" r:id="rId6"/>
    <p:sldId id="261" r:id="rId7"/>
    <p:sldId id="293" r:id="rId8"/>
    <p:sldId id="283" r:id="rId9"/>
    <p:sldId id="274" r:id="rId10"/>
    <p:sldId id="312" r:id="rId11"/>
    <p:sldId id="276" r:id="rId12"/>
    <p:sldId id="313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Centaur" panose="02030504050205020304" pitchFamily="18" charset="0"/>
      <p:regular r:id="rId16"/>
    </p:embeddedFont>
    <p:embeddedFont>
      <p:font typeface="Didact Gothic" panose="00000500000000000000" pitchFamily="2" charset="0"/>
      <p:regular r:id="rId17"/>
    </p:embeddedFont>
    <p:embeddedFont>
      <p:font typeface="OCR A Extended" panose="02010509020102010303" pitchFamily="50" charset="0"/>
      <p:regular r:id="rId18"/>
    </p:embeddedFont>
    <p:embeddedFont>
      <p:font typeface="Questrial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F946F7-4A40-4A4B-85B8-EB02CE22B2E1}">
  <a:tblStyle styleId="{20F946F7-4A40-4A4B-85B8-EB02CE22B2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7" autoAdjust="0"/>
  </p:normalViewPr>
  <p:slideViewPr>
    <p:cSldViewPr snapToGrid="0">
      <p:cViewPr varScale="1">
        <p:scale>
          <a:sx n="111" d="100"/>
          <a:sy n="111" d="100"/>
        </p:scale>
        <p:origin x="19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dab1a1ba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dab1a1ba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7a835eac0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7a835eac0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027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360cfd110c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360cfd110c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7a835eac0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7a835eac0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03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7a835eac0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7a835eac0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8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dab1a1b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5dab1a1b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dab1a1b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dab1a1b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5dab1a1b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5dab1a1b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a835eac0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a835eac0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1360cfd110c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1360cfd110c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7a835eac0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7a835eac0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60cfd110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60cfd110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1" name="Google Shape;11;p2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93575" y="1398250"/>
            <a:ext cx="5964900" cy="2078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42975" y="3744172"/>
            <a:ext cx="3733800" cy="284700"/>
          </a:xfrm>
          <a:prstGeom prst="rect">
            <a:avLst/>
          </a:prstGeom>
        </p:spPr>
        <p:txBody>
          <a:bodyPr spcFirstLastPara="1" wrap="square" lIns="137150" tIns="0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83" name="Google Shape;83;p13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73050" y="1994848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1573050" y="1609025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8144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1573050" y="3465235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573050" y="3079413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284813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5130200" y="1994848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130200" y="1609025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4270375" y="18144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5130200" y="3465235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130200" y="3079413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4270375" y="3284813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-1416525" y="249852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09" name="Google Shape;109;p15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-1184975" y="-95352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15" name="Google Shape;115;p16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21" name="Google Shape;121;p17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27" name="Google Shape;127;p18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612925" y="1265125"/>
            <a:ext cx="6814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43" name="Google Shape;143;p20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48" name="Google Shape;148;p21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36" name="Google Shape;36;p5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44" name="Google Shape;44;p6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50" name="Google Shape;50;p7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57" name="Google Shape;57;p8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63" name="Google Shape;63;p9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70" name="Google Shape;70;p10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76" name="Google Shape;76;p11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09150" y="1106125"/>
            <a:ext cx="6562800" cy="1963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1450666" y="1929740"/>
            <a:ext cx="4620126" cy="1617857"/>
          </a:xfrm>
          <a:prstGeom prst="roundRect">
            <a:avLst>
              <a:gd name="adj" fmla="val 2384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157163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5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6370891" y="2507462"/>
            <a:ext cx="336723" cy="337013"/>
          </a:xfrm>
          <a:custGeom>
            <a:avLst/>
            <a:gdLst/>
            <a:ahLst/>
            <a:cxnLst/>
            <a:rect l="l" t="t" r="r" b="b"/>
            <a:pathLst>
              <a:path w="18565" h="18581" extrusionOk="0">
                <a:moveTo>
                  <a:pt x="15647" y="1454"/>
                </a:moveTo>
                <a:cubicBezTo>
                  <a:pt x="16021" y="1454"/>
                  <a:pt x="16397" y="1593"/>
                  <a:pt x="16687" y="1871"/>
                </a:cubicBezTo>
                <a:cubicBezTo>
                  <a:pt x="16942" y="2150"/>
                  <a:pt x="17104" y="2520"/>
                  <a:pt x="17104" y="2891"/>
                </a:cubicBezTo>
                <a:cubicBezTo>
                  <a:pt x="17104" y="3285"/>
                  <a:pt x="16965" y="3656"/>
                  <a:pt x="16687" y="3934"/>
                </a:cubicBezTo>
                <a:lnTo>
                  <a:pt x="5331" y="15336"/>
                </a:lnTo>
                <a:lnTo>
                  <a:pt x="3268" y="13274"/>
                </a:lnTo>
                <a:lnTo>
                  <a:pt x="11055" y="5464"/>
                </a:lnTo>
                <a:lnTo>
                  <a:pt x="12237" y="6646"/>
                </a:lnTo>
                <a:lnTo>
                  <a:pt x="13257" y="5626"/>
                </a:lnTo>
                <a:lnTo>
                  <a:pt x="12075" y="4444"/>
                </a:lnTo>
                <a:lnTo>
                  <a:pt x="13164" y="3331"/>
                </a:lnTo>
                <a:lnTo>
                  <a:pt x="14369" y="4513"/>
                </a:lnTo>
                <a:lnTo>
                  <a:pt x="15389" y="3494"/>
                </a:lnTo>
                <a:lnTo>
                  <a:pt x="14184" y="2312"/>
                </a:lnTo>
                <a:lnTo>
                  <a:pt x="14624" y="1871"/>
                </a:lnTo>
                <a:cubicBezTo>
                  <a:pt x="14902" y="1593"/>
                  <a:pt x="15273" y="1454"/>
                  <a:pt x="15647" y="1454"/>
                </a:cubicBezTo>
                <a:close/>
                <a:moveTo>
                  <a:pt x="2411" y="14479"/>
                </a:moveTo>
                <a:lnTo>
                  <a:pt x="4103" y="16171"/>
                </a:lnTo>
                <a:lnTo>
                  <a:pt x="2550" y="16518"/>
                </a:lnTo>
                <a:lnTo>
                  <a:pt x="2063" y="16031"/>
                </a:lnTo>
                <a:lnTo>
                  <a:pt x="2411" y="14479"/>
                </a:lnTo>
                <a:close/>
                <a:moveTo>
                  <a:pt x="15647" y="0"/>
                </a:moveTo>
                <a:cubicBezTo>
                  <a:pt x="14902" y="0"/>
                  <a:pt x="14161" y="284"/>
                  <a:pt x="13605" y="852"/>
                </a:cubicBezTo>
                <a:lnTo>
                  <a:pt x="1901" y="12602"/>
                </a:lnTo>
                <a:cubicBezTo>
                  <a:pt x="1507" y="12972"/>
                  <a:pt x="1229" y="13459"/>
                  <a:pt x="1044" y="13946"/>
                </a:cubicBezTo>
                <a:lnTo>
                  <a:pt x="1044" y="13992"/>
                </a:lnTo>
                <a:lnTo>
                  <a:pt x="1" y="18581"/>
                </a:lnTo>
                <a:lnTo>
                  <a:pt x="4613" y="17561"/>
                </a:lnTo>
                <a:lnTo>
                  <a:pt x="4636" y="17538"/>
                </a:lnTo>
                <a:cubicBezTo>
                  <a:pt x="5146" y="17376"/>
                  <a:pt x="5632" y="17074"/>
                  <a:pt x="6003" y="16704"/>
                </a:cubicBezTo>
                <a:lnTo>
                  <a:pt x="17707" y="4954"/>
                </a:lnTo>
                <a:cubicBezTo>
                  <a:pt x="18263" y="4398"/>
                  <a:pt x="18564" y="3679"/>
                  <a:pt x="18564" y="2891"/>
                </a:cubicBezTo>
                <a:cubicBezTo>
                  <a:pt x="18564" y="2126"/>
                  <a:pt x="18263" y="1385"/>
                  <a:pt x="17707" y="852"/>
                </a:cubicBezTo>
                <a:cubicBezTo>
                  <a:pt x="17139" y="284"/>
                  <a:pt x="16391" y="0"/>
                  <a:pt x="15647" y="0"/>
                </a:cubicBezTo>
                <a:close/>
                <a:moveTo>
                  <a:pt x="7625" y="17121"/>
                </a:moveTo>
                <a:lnTo>
                  <a:pt x="6189" y="18581"/>
                </a:lnTo>
                <a:lnTo>
                  <a:pt x="18564" y="18581"/>
                </a:lnTo>
                <a:lnTo>
                  <a:pt x="18564" y="171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5"/>
          <p:cNvSpPr/>
          <p:nvPr/>
        </p:nvSpPr>
        <p:spPr>
          <a:xfrm flipH="1">
            <a:off x="5639140" y="2511193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5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Google Shape;167;p25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25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ctrTitle"/>
          </p:nvPr>
        </p:nvSpPr>
        <p:spPr>
          <a:xfrm>
            <a:off x="2292659" y="1241501"/>
            <a:ext cx="3346481" cy="74980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CR A Extended" panose="02010509020102010303" pitchFamily="50" charset="0"/>
              </a:rPr>
              <a:t>WELCOME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2087488" y="2067359"/>
            <a:ext cx="3346481" cy="1224372"/>
          </a:xfrm>
          <a:prstGeom prst="rect">
            <a:avLst/>
          </a:prstGeom>
        </p:spPr>
        <p:txBody>
          <a:bodyPr spcFirstLastPara="1" wrap="square" lIns="13715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>
                <a:solidFill>
                  <a:schemeClr val="accent2">
                    <a:lumMod val="75000"/>
                  </a:schemeClr>
                </a:solidFill>
                <a:latin typeface="Centaur" panose="02030504050205020304" pitchFamily="18" charset="0"/>
              </a:rPr>
              <a:t>TO-DO LIST PROJECT</a:t>
            </a:r>
            <a:endParaRPr sz="4400" dirty="0">
              <a:solidFill>
                <a:schemeClr val="accent2">
                  <a:lumMod val="75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24EB8E-25DF-1AD6-30CC-4B84024F42B9}"/>
              </a:ext>
            </a:extLst>
          </p:cNvPr>
          <p:cNvCxnSpPr>
            <a:cxnSpLocks/>
          </p:cNvCxnSpPr>
          <p:nvPr/>
        </p:nvCxnSpPr>
        <p:spPr>
          <a:xfrm flipV="1">
            <a:off x="269358" y="269358"/>
            <a:ext cx="1105786" cy="9721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04CDBC-03F9-C902-E032-44566D1D0549}"/>
              </a:ext>
            </a:extLst>
          </p:cNvPr>
          <p:cNvCxnSpPr>
            <a:cxnSpLocks/>
          </p:cNvCxnSpPr>
          <p:nvPr/>
        </p:nvCxnSpPr>
        <p:spPr>
          <a:xfrm flipV="1">
            <a:off x="254382" y="269358"/>
            <a:ext cx="1471290" cy="1305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310E6B-AB86-D87F-D75A-20EA77BE693C}"/>
              </a:ext>
            </a:extLst>
          </p:cNvPr>
          <p:cNvCxnSpPr>
            <a:cxnSpLocks/>
          </p:cNvCxnSpPr>
          <p:nvPr/>
        </p:nvCxnSpPr>
        <p:spPr>
          <a:xfrm flipV="1">
            <a:off x="269358" y="269358"/>
            <a:ext cx="1818130" cy="15938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" name="Google Shape;9086;p73">
            <a:extLst>
              <a:ext uri="{FF2B5EF4-FFF2-40B4-BE49-F238E27FC236}">
                <a16:creationId xmlns:a16="http://schemas.microsoft.com/office/drawing/2014/main" id="{3825BE76-FD5E-5E18-5717-1C3E7D438EB4}"/>
              </a:ext>
            </a:extLst>
          </p:cNvPr>
          <p:cNvGrpSpPr/>
          <p:nvPr/>
        </p:nvGrpSpPr>
        <p:grpSpPr>
          <a:xfrm>
            <a:off x="6329086" y="3547597"/>
            <a:ext cx="1364248" cy="1102133"/>
            <a:chOff x="2623904" y="1198803"/>
            <a:chExt cx="1364248" cy="1102133"/>
          </a:xfrm>
        </p:grpSpPr>
        <p:grpSp>
          <p:nvGrpSpPr>
            <p:cNvPr id="18" name="Google Shape;9087;p73">
              <a:extLst>
                <a:ext uri="{FF2B5EF4-FFF2-40B4-BE49-F238E27FC236}">
                  <a16:creationId xmlns:a16="http://schemas.microsoft.com/office/drawing/2014/main" id="{92D5616D-60E6-6BC0-640C-CCAA9062BE36}"/>
                </a:ext>
              </a:extLst>
            </p:cNvPr>
            <p:cNvGrpSpPr/>
            <p:nvPr/>
          </p:nvGrpSpPr>
          <p:grpSpPr>
            <a:xfrm>
              <a:off x="2623907" y="1198803"/>
              <a:ext cx="1364245" cy="273000"/>
              <a:chOff x="2623907" y="1198803"/>
              <a:chExt cx="1364245" cy="273000"/>
            </a:xfrm>
          </p:grpSpPr>
          <p:sp>
            <p:nvSpPr>
              <p:cNvPr id="37" name="Google Shape;9088;p73">
                <a:extLst>
                  <a:ext uri="{FF2B5EF4-FFF2-40B4-BE49-F238E27FC236}">
                    <a16:creationId xmlns:a16="http://schemas.microsoft.com/office/drawing/2014/main" id="{177FCC9C-69CD-F306-AFF5-A4AAC0BF721F}"/>
                  </a:ext>
                </a:extLst>
              </p:cNvPr>
              <p:cNvSpPr/>
              <p:nvPr/>
            </p:nvSpPr>
            <p:spPr>
              <a:xfrm>
                <a:off x="3715152" y="1198803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089;p73">
                <a:extLst>
                  <a:ext uri="{FF2B5EF4-FFF2-40B4-BE49-F238E27FC236}">
                    <a16:creationId xmlns:a16="http://schemas.microsoft.com/office/drawing/2014/main" id="{818AA5A0-DDB1-2EDE-7000-F8E71AC99A72}"/>
                  </a:ext>
                </a:extLst>
              </p:cNvPr>
              <p:cNvSpPr/>
              <p:nvPr/>
            </p:nvSpPr>
            <p:spPr>
              <a:xfrm>
                <a:off x="2623907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090;p73">
                <a:extLst>
                  <a:ext uri="{FF2B5EF4-FFF2-40B4-BE49-F238E27FC236}">
                    <a16:creationId xmlns:a16="http://schemas.microsoft.com/office/drawing/2014/main" id="{BF3BD704-0C29-E289-1254-CDDFC056703A}"/>
                  </a:ext>
                </a:extLst>
              </p:cNvPr>
              <p:cNvSpPr/>
              <p:nvPr/>
            </p:nvSpPr>
            <p:spPr>
              <a:xfrm>
                <a:off x="2896718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091;p73">
                <a:extLst>
                  <a:ext uri="{FF2B5EF4-FFF2-40B4-BE49-F238E27FC236}">
                    <a16:creationId xmlns:a16="http://schemas.microsoft.com/office/drawing/2014/main" id="{5BF6120F-7644-8E08-59DE-125403089F2C}"/>
                  </a:ext>
                </a:extLst>
              </p:cNvPr>
              <p:cNvSpPr/>
              <p:nvPr/>
            </p:nvSpPr>
            <p:spPr>
              <a:xfrm>
                <a:off x="3169529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092;p73">
                <a:extLst>
                  <a:ext uri="{FF2B5EF4-FFF2-40B4-BE49-F238E27FC236}">
                    <a16:creationId xmlns:a16="http://schemas.microsoft.com/office/drawing/2014/main" id="{322C1467-7DA0-EB61-75ED-3C8A2392E244}"/>
                  </a:ext>
                </a:extLst>
              </p:cNvPr>
              <p:cNvSpPr/>
              <p:nvPr/>
            </p:nvSpPr>
            <p:spPr>
              <a:xfrm>
                <a:off x="3442341" y="1198803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9093;p73">
              <a:extLst>
                <a:ext uri="{FF2B5EF4-FFF2-40B4-BE49-F238E27FC236}">
                  <a16:creationId xmlns:a16="http://schemas.microsoft.com/office/drawing/2014/main" id="{14616D08-3E92-CF51-F1CE-3D94B329BD8F}"/>
                </a:ext>
              </a:extLst>
            </p:cNvPr>
            <p:cNvGrpSpPr/>
            <p:nvPr/>
          </p:nvGrpSpPr>
          <p:grpSpPr>
            <a:xfrm>
              <a:off x="2623904" y="1476964"/>
              <a:ext cx="1364245" cy="273000"/>
              <a:chOff x="2623904" y="1476964"/>
              <a:chExt cx="1364245" cy="273000"/>
            </a:xfrm>
          </p:grpSpPr>
          <p:sp>
            <p:nvSpPr>
              <p:cNvPr id="32" name="Google Shape;9094;p73">
                <a:extLst>
                  <a:ext uri="{FF2B5EF4-FFF2-40B4-BE49-F238E27FC236}">
                    <a16:creationId xmlns:a16="http://schemas.microsoft.com/office/drawing/2014/main" id="{6D23D661-E070-D21A-3602-40456CD581DF}"/>
                  </a:ext>
                </a:extLst>
              </p:cNvPr>
              <p:cNvSpPr/>
              <p:nvPr/>
            </p:nvSpPr>
            <p:spPr>
              <a:xfrm>
                <a:off x="3169527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095;p73">
                <a:extLst>
                  <a:ext uri="{FF2B5EF4-FFF2-40B4-BE49-F238E27FC236}">
                    <a16:creationId xmlns:a16="http://schemas.microsoft.com/office/drawing/2014/main" id="{884DCA06-3E2E-A8A9-ADAD-3FA298DFA170}"/>
                  </a:ext>
                </a:extLst>
              </p:cNvPr>
              <p:cNvSpPr/>
              <p:nvPr/>
            </p:nvSpPr>
            <p:spPr>
              <a:xfrm>
                <a:off x="3442338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96;p73">
                <a:extLst>
                  <a:ext uri="{FF2B5EF4-FFF2-40B4-BE49-F238E27FC236}">
                    <a16:creationId xmlns:a16="http://schemas.microsoft.com/office/drawing/2014/main" id="{9EC3A894-0906-15DC-701F-29106F4C4FE1}"/>
                  </a:ext>
                </a:extLst>
              </p:cNvPr>
              <p:cNvSpPr/>
              <p:nvPr/>
            </p:nvSpPr>
            <p:spPr>
              <a:xfrm>
                <a:off x="3715149" y="1476964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097;p73">
                <a:extLst>
                  <a:ext uri="{FF2B5EF4-FFF2-40B4-BE49-F238E27FC236}">
                    <a16:creationId xmlns:a16="http://schemas.microsoft.com/office/drawing/2014/main" id="{7BFD804F-6DE6-3ECC-EA92-B30E76649116}"/>
                  </a:ext>
                </a:extLst>
              </p:cNvPr>
              <p:cNvSpPr/>
              <p:nvPr/>
            </p:nvSpPr>
            <p:spPr>
              <a:xfrm>
                <a:off x="2623904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098;p73">
                <a:extLst>
                  <a:ext uri="{FF2B5EF4-FFF2-40B4-BE49-F238E27FC236}">
                    <a16:creationId xmlns:a16="http://schemas.microsoft.com/office/drawing/2014/main" id="{F3C6FD0A-D9E2-A708-E551-7950BCBDA2AE}"/>
                  </a:ext>
                </a:extLst>
              </p:cNvPr>
              <p:cNvSpPr/>
              <p:nvPr/>
            </p:nvSpPr>
            <p:spPr>
              <a:xfrm>
                <a:off x="2896716" y="1476964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9099;p73">
              <a:extLst>
                <a:ext uri="{FF2B5EF4-FFF2-40B4-BE49-F238E27FC236}">
                  <a16:creationId xmlns:a16="http://schemas.microsoft.com/office/drawing/2014/main" id="{0569E2F9-81E4-3430-62CE-AE3B390BFB1C}"/>
                </a:ext>
              </a:extLst>
            </p:cNvPr>
            <p:cNvGrpSpPr/>
            <p:nvPr/>
          </p:nvGrpSpPr>
          <p:grpSpPr>
            <a:xfrm>
              <a:off x="2623907" y="1749775"/>
              <a:ext cx="1364245" cy="273000"/>
              <a:chOff x="2623907" y="1749775"/>
              <a:chExt cx="1364245" cy="273000"/>
            </a:xfrm>
          </p:grpSpPr>
          <p:sp>
            <p:nvSpPr>
              <p:cNvPr id="27" name="Google Shape;9100;p73">
                <a:extLst>
                  <a:ext uri="{FF2B5EF4-FFF2-40B4-BE49-F238E27FC236}">
                    <a16:creationId xmlns:a16="http://schemas.microsoft.com/office/drawing/2014/main" id="{8D29687C-56BC-7B36-888C-48FAF3F3E6E9}"/>
                  </a:ext>
                </a:extLst>
              </p:cNvPr>
              <p:cNvSpPr/>
              <p:nvPr/>
            </p:nvSpPr>
            <p:spPr>
              <a:xfrm>
                <a:off x="3442341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101;p73">
                <a:extLst>
                  <a:ext uri="{FF2B5EF4-FFF2-40B4-BE49-F238E27FC236}">
                    <a16:creationId xmlns:a16="http://schemas.microsoft.com/office/drawing/2014/main" id="{F91120E4-9E35-7F54-8DB9-393FA5259C60}"/>
                  </a:ext>
                </a:extLst>
              </p:cNvPr>
              <p:cNvSpPr/>
              <p:nvPr/>
            </p:nvSpPr>
            <p:spPr>
              <a:xfrm>
                <a:off x="3715152" y="1749775"/>
                <a:ext cx="273000" cy="273000"/>
              </a:xfrm>
              <a:prstGeom prst="diamond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102;p73">
                <a:extLst>
                  <a:ext uri="{FF2B5EF4-FFF2-40B4-BE49-F238E27FC236}">
                    <a16:creationId xmlns:a16="http://schemas.microsoft.com/office/drawing/2014/main" id="{DE3DAAD7-D8F0-82E2-7E78-7006E0849016}"/>
                  </a:ext>
                </a:extLst>
              </p:cNvPr>
              <p:cNvSpPr/>
              <p:nvPr/>
            </p:nvSpPr>
            <p:spPr>
              <a:xfrm>
                <a:off x="2623907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103;p73">
                <a:extLst>
                  <a:ext uri="{FF2B5EF4-FFF2-40B4-BE49-F238E27FC236}">
                    <a16:creationId xmlns:a16="http://schemas.microsoft.com/office/drawing/2014/main" id="{2886232C-1D1B-6D82-8D06-223F9E75B819}"/>
                  </a:ext>
                </a:extLst>
              </p:cNvPr>
              <p:cNvSpPr/>
              <p:nvPr/>
            </p:nvSpPr>
            <p:spPr>
              <a:xfrm>
                <a:off x="2896718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104;p73">
                <a:extLst>
                  <a:ext uri="{FF2B5EF4-FFF2-40B4-BE49-F238E27FC236}">
                    <a16:creationId xmlns:a16="http://schemas.microsoft.com/office/drawing/2014/main" id="{2AE9CDEC-5B60-395D-F3E3-A8F4B930C414}"/>
                  </a:ext>
                </a:extLst>
              </p:cNvPr>
              <p:cNvSpPr/>
              <p:nvPr/>
            </p:nvSpPr>
            <p:spPr>
              <a:xfrm>
                <a:off x="3169529" y="1749775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9105;p73">
              <a:extLst>
                <a:ext uri="{FF2B5EF4-FFF2-40B4-BE49-F238E27FC236}">
                  <a16:creationId xmlns:a16="http://schemas.microsoft.com/office/drawing/2014/main" id="{3C3AEB57-177F-BEFC-8E40-BDE24CA1B710}"/>
                </a:ext>
              </a:extLst>
            </p:cNvPr>
            <p:cNvGrpSpPr/>
            <p:nvPr/>
          </p:nvGrpSpPr>
          <p:grpSpPr>
            <a:xfrm>
              <a:off x="2623904" y="2027936"/>
              <a:ext cx="1364245" cy="273000"/>
              <a:chOff x="2623904" y="2027936"/>
              <a:chExt cx="1364245" cy="273000"/>
            </a:xfrm>
          </p:grpSpPr>
          <p:sp>
            <p:nvSpPr>
              <p:cNvPr id="22" name="Google Shape;9106;p73">
                <a:extLst>
                  <a:ext uri="{FF2B5EF4-FFF2-40B4-BE49-F238E27FC236}">
                    <a16:creationId xmlns:a16="http://schemas.microsoft.com/office/drawing/2014/main" id="{77A385D7-FDF7-5A42-BA72-D14817AFB029}"/>
                  </a:ext>
                </a:extLst>
              </p:cNvPr>
              <p:cNvSpPr/>
              <p:nvPr/>
            </p:nvSpPr>
            <p:spPr>
              <a:xfrm>
                <a:off x="2623904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107;p73">
                <a:extLst>
                  <a:ext uri="{FF2B5EF4-FFF2-40B4-BE49-F238E27FC236}">
                    <a16:creationId xmlns:a16="http://schemas.microsoft.com/office/drawing/2014/main" id="{6C7D771D-8D45-4119-1992-F0FBF579ACB9}"/>
                  </a:ext>
                </a:extLst>
              </p:cNvPr>
              <p:cNvSpPr/>
              <p:nvPr/>
            </p:nvSpPr>
            <p:spPr>
              <a:xfrm>
                <a:off x="2896716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108;p73">
                <a:extLst>
                  <a:ext uri="{FF2B5EF4-FFF2-40B4-BE49-F238E27FC236}">
                    <a16:creationId xmlns:a16="http://schemas.microsoft.com/office/drawing/2014/main" id="{6E7D3025-1341-4566-7F0C-34BBC04AD631}"/>
                  </a:ext>
                </a:extLst>
              </p:cNvPr>
              <p:cNvSpPr/>
              <p:nvPr/>
            </p:nvSpPr>
            <p:spPr>
              <a:xfrm>
                <a:off x="3169527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109;p73">
                <a:extLst>
                  <a:ext uri="{FF2B5EF4-FFF2-40B4-BE49-F238E27FC236}">
                    <a16:creationId xmlns:a16="http://schemas.microsoft.com/office/drawing/2014/main" id="{2E9264B2-CBFD-F4C0-66A5-48010A42ED3A}"/>
                  </a:ext>
                </a:extLst>
              </p:cNvPr>
              <p:cNvSpPr/>
              <p:nvPr/>
            </p:nvSpPr>
            <p:spPr>
              <a:xfrm>
                <a:off x="3442338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110;p73">
                <a:extLst>
                  <a:ext uri="{FF2B5EF4-FFF2-40B4-BE49-F238E27FC236}">
                    <a16:creationId xmlns:a16="http://schemas.microsoft.com/office/drawing/2014/main" id="{BEFAD294-A7B8-23C6-0507-DF6FCF4F86AD}"/>
                  </a:ext>
                </a:extLst>
              </p:cNvPr>
              <p:cNvSpPr/>
              <p:nvPr/>
            </p:nvSpPr>
            <p:spPr>
              <a:xfrm>
                <a:off x="3715149" y="2027936"/>
                <a:ext cx="273000" cy="273000"/>
              </a:xfrm>
              <a:prstGeom prst="diamond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2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2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FLOW CHART</a:t>
            </a:r>
            <a:endParaRPr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306" name="Google Shape;1306;p52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52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8" name="Google Shape;1308;p52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9" name="Google Shape;1309;p52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0" name="Google Shape;1310;p52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4" name="Google Shape;8889;p72">
            <a:extLst>
              <a:ext uri="{FF2B5EF4-FFF2-40B4-BE49-F238E27FC236}">
                <a16:creationId xmlns:a16="http://schemas.microsoft.com/office/drawing/2014/main" id="{32FE3D7F-6E80-DA83-E0D7-680F6200D342}"/>
              </a:ext>
            </a:extLst>
          </p:cNvPr>
          <p:cNvGrpSpPr/>
          <p:nvPr/>
        </p:nvGrpSpPr>
        <p:grpSpPr>
          <a:xfrm>
            <a:off x="3408482" y="468099"/>
            <a:ext cx="668504" cy="736064"/>
            <a:chOff x="2499700" y="1135950"/>
            <a:chExt cx="732402" cy="777990"/>
          </a:xfrm>
        </p:grpSpPr>
        <p:grpSp>
          <p:nvGrpSpPr>
            <p:cNvPr id="5" name="Google Shape;8890;p72">
              <a:extLst>
                <a:ext uri="{FF2B5EF4-FFF2-40B4-BE49-F238E27FC236}">
                  <a16:creationId xmlns:a16="http://schemas.microsoft.com/office/drawing/2014/main" id="{81EB008F-FF0D-097E-8979-219359A21378}"/>
                </a:ext>
              </a:extLst>
            </p:cNvPr>
            <p:cNvGrpSpPr/>
            <p:nvPr/>
          </p:nvGrpSpPr>
          <p:grpSpPr>
            <a:xfrm>
              <a:off x="2499700" y="1135950"/>
              <a:ext cx="732402" cy="694705"/>
              <a:chOff x="2499700" y="1135950"/>
              <a:chExt cx="732402" cy="694705"/>
            </a:xfrm>
          </p:grpSpPr>
          <p:sp>
            <p:nvSpPr>
              <p:cNvPr id="12" name="Google Shape;8891;p72">
                <a:extLst>
                  <a:ext uri="{FF2B5EF4-FFF2-40B4-BE49-F238E27FC236}">
                    <a16:creationId xmlns:a16="http://schemas.microsoft.com/office/drawing/2014/main" id="{1FDA6DD7-0A83-9965-271E-C2F145176F45}"/>
                  </a:ext>
                </a:extLst>
              </p:cNvPr>
              <p:cNvSpPr/>
              <p:nvPr/>
            </p:nvSpPr>
            <p:spPr>
              <a:xfrm>
                <a:off x="2721907" y="1135950"/>
                <a:ext cx="288719" cy="199571"/>
              </a:xfrm>
              <a:custGeom>
                <a:avLst/>
                <a:gdLst/>
                <a:ahLst/>
                <a:cxnLst/>
                <a:rect l="l" t="t" r="r" b="b"/>
                <a:pathLst>
                  <a:path w="81559" h="56376" extrusionOk="0">
                    <a:moveTo>
                      <a:pt x="40780" y="1"/>
                    </a:moveTo>
                    <a:cubicBezTo>
                      <a:pt x="38862" y="1"/>
                      <a:pt x="36944" y="556"/>
                      <a:pt x="35329" y="1666"/>
                    </a:cubicBezTo>
                    <a:cubicBezTo>
                      <a:pt x="24427" y="9338"/>
                      <a:pt x="1211" y="28718"/>
                      <a:pt x="0" y="51329"/>
                    </a:cubicBezTo>
                    <a:lnTo>
                      <a:pt x="1211" y="51732"/>
                    </a:lnTo>
                    <a:cubicBezTo>
                      <a:pt x="4845" y="52944"/>
                      <a:pt x="8479" y="54357"/>
                      <a:pt x="12113" y="56174"/>
                    </a:cubicBezTo>
                    <a:lnTo>
                      <a:pt x="12113" y="53145"/>
                    </a:lnTo>
                    <a:cubicBezTo>
                      <a:pt x="12113" y="36591"/>
                      <a:pt x="29071" y="22662"/>
                      <a:pt x="36944" y="17009"/>
                    </a:cubicBezTo>
                    <a:cubicBezTo>
                      <a:pt x="38155" y="16202"/>
                      <a:pt x="39467" y="15798"/>
                      <a:pt x="40780" y="15798"/>
                    </a:cubicBezTo>
                    <a:cubicBezTo>
                      <a:pt x="42092" y="15798"/>
                      <a:pt x="43404" y="16202"/>
                      <a:pt x="44615" y="17009"/>
                    </a:cubicBezTo>
                    <a:cubicBezTo>
                      <a:pt x="52489" y="22662"/>
                      <a:pt x="69446" y="36591"/>
                      <a:pt x="69446" y="53145"/>
                    </a:cubicBezTo>
                    <a:lnTo>
                      <a:pt x="69446" y="56376"/>
                    </a:lnTo>
                    <a:cubicBezTo>
                      <a:pt x="72878" y="54559"/>
                      <a:pt x="76512" y="53145"/>
                      <a:pt x="80146" y="51934"/>
                    </a:cubicBezTo>
                    <a:lnTo>
                      <a:pt x="81559" y="51530"/>
                    </a:lnTo>
                    <a:cubicBezTo>
                      <a:pt x="80751" y="28920"/>
                      <a:pt x="57132" y="9540"/>
                      <a:pt x="46230" y="1666"/>
                    </a:cubicBezTo>
                    <a:cubicBezTo>
                      <a:pt x="44615" y="556"/>
                      <a:pt x="42697" y="1"/>
                      <a:pt x="407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892;p72">
                <a:extLst>
                  <a:ext uri="{FF2B5EF4-FFF2-40B4-BE49-F238E27FC236}">
                    <a16:creationId xmlns:a16="http://schemas.microsoft.com/office/drawing/2014/main" id="{1D5CEDAF-9B31-1AD8-9B14-04D49AAA8D79}"/>
                  </a:ext>
                </a:extLst>
              </p:cNvPr>
              <p:cNvSpPr/>
              <p:nvPr/>
            </p:nvSpPr>
            <p:spPr>
              <a:xfrm>
                <a:off x="2499700" y="1313180"/>
                <a:ext cx="225119" cy="278853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772" extrusionOk="0">
                    <a:moveTo>
                      <a:pt x="53819" y="1"/>
                    </a:moveTo>
                    <a:cubicBezTo>
                      <a:pt x="53376" y="1"/>
                      <a:pt x="52933" y="13"/>
                      <a:pt x="52489" y="39"/>
                    </a:cubicBezTo>
                    <a:cubicBezTo>
                      <a:pt x="33311" y="39"/>
                      <a:pt x="13527" y="12758"/>
                      <a:pt x="4442" y="19420"/>
                    </a:cubicBezTo>
                    <a:cubicBezTo>
                      <a:pt x="1212" y="21842"/>
                      <a:pt x="1" y="26082"/>
                      <a:pt x="1212" y="29917"/>
                    </a:cubicBezTo>
                    <a:cubicBezTo>
                      <a:pt x="5048" y="42434"/>
                      <a:pt x="16353" y="70697"/>
                      <a:pt x="37550" y="78772"/>
                    </a:cubicBezTo>
                    <a:cubicBezTo>
                      <a:pt x="37752" y="78368"/>
                      <a:pt x="37954" y="77964"/>
                      <a:pt x="38156" y="77561"/>
                    </a:cubicBezTo>
                    <a:cubicBezTo>
                      <a:pt x="40377" y="74533"/>
                      <a:pt x="43001" y="71504"/>
                      <a:pt x="45827" y="68678"/>
                    </a:cubicBezTo>
                    <a:cubicBezTo>
                      <a:pt x="44818" y="68476"/>
                      <a:pt x="43809" y="68072"/>
                      <a:pt x="42799" y="67871"/>
                    </a:cubicBezTo>
                    <a:cubicBezTo>
                      <a:pt x="27255" y="62824"/>
                      <a:pt x="19179" y="42232"/>
                      <a:pt x="16151" y="32946"/>
                    </a:cubicBezTo>
                    <a:cubicBezTo>
                      <a:pt x="15344" y="30321"/>
                      <a:pt x="16353" y="27293"/>
                      <a:pt x="18574" y="25678"/>
                    </a:cubicBezTo>
                    <a:cubicBezTo>
                      <a:pt x="25034" y="20833"/>
                      <a:pt x="38963" y="11748"/>
                      <a:pt x="52489" y="11748"/>
                    </a:cubicBezTo>
                    <a:cubicBezTo>
                      <a:pt x="55316" y="11748"/>
                      <a:pt x="57940" y="12152"/>
                      <a:pt x="60564" y="12960"/>
                    </a:cubicBezTo>
                    <a:cubicBezTo>
                      <a:pt x="61574" y="13363"/>
                      <a:pt x="62583" y="13767"/>
                      <a:pt x="63593" y="14171"/>
                    </a:cubicBezTo>
                    <a:cubicBezTo>
                      <a:pt x="62987" y="10335"/>
                      <a:pt x="62785" y="6701"/>
                      <a:pt x="62785" y="2866"/>
                    </a:cubicBezTo>
                    <a:lnTo>
                      <a:pt x="62785" y="1452"/>
                    </a:lnTo>
                    <a:cubicBezTo>
                      <a:pt x="59796" y="573"/>
                      <a:pt x="56808" y="1"/>
                      <a:pt x="538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893;p72">
                <a:extLst>
                  <a:ext uri="{FF2B5EF4-FFF2-40B4-BE49-F238E27FC236}">
                    <a16:creationId xmlns:a16="http://schemas.microsoft.com/office/drawing/2014/main" id="{42283D8A-9D5A-C2B4-7D31-E4D67F957500}"/>
                  </a:ext>
                </a:extLst>
              </p:cNvPr>
              <p:cNvSpPr/>
              <p:nvPr/>
            </p:nvSpPr>
            <p:spPr>
              <a:xfrm>
                <a:off x="2721907" y="1317604"/>
                <a:ext cx="53599" cy="72899"/>
              </a:xfrm>
              <a:custGeom>
                <a:avLst/>
                <a:gdLst/>
                <a:ahLst/>
                <a:cxnLst/>
                <a:rect l="l" t="t" r="r" b="b"/>
                <a:pathLst>
                  <a:path w="15141" h="20593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5249"/>
                      <a:pt x="202" y="9085"/>
                      <a:pt x="808" y="12921"/>
                    </a:cubicBezTo>
                    <a:cubicBezTo>
                      <a:pt x="5653" y="14738"/>
                      <a:pt x="9892" y="17362"/>
                      <a:pt x="13930" y="20592"/>
                    </a:cubicBezTo>
                    <a:cubicBezTo>
                      <a:pt x="14333" y="20188"/>
                      <a:pt x="14737" y="19785"/>
                      <a:pt x="15141" y="19583"/>
                    </a:cubicBezTo>
                    <a:cubicBezTo>
                      <a:pt x="13324" y="14738"/>
                      <a:pt x="12315" y="9893"/>
                      <a:pt x="12113" y="4846"/>
                    </a:cubicBezTo>
                    <a:cubicBezTo>
                      <a:pt x="8681" y="3029"/>
                      <a:pt x="5047" y="1414"/>
                      <a:pt x="1211" y="404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894;p72">
                <a:extLst>
                  <a:ext uri="{FF2B5EF4-FFF2-40B4-BE49-F238E27FC236}">
                    <a16:creationId xmlns:a16="http://schemas.microsoft.com/office/drawing/2014/main" id="{789CEAFC-C9D4-1D91-52B5-26E26EB977DA}"/>
                  </a:ext>
                </a:extLst>
              </p:cNvPr>
              <p:cNvSpPr/>
              <p:nvPr/>
            </p:nvSpPr>
            <p:spPr>
              <a:xfrm>
                <a:off x="2764773" y="1334751"/>
                <a:ext cx="47171" cy="52173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4738" extrusionOk="0">
                    <a:moveTo>
                      <a:pt x="1" y="1"/>
                    </a:moveTo>
                    <a:cubicBezTo>
                      <a:pt x="203" y="5048"/>
                      <a:pt x="1212" y="9893"/>
                      <a:pt x="3029" y="14738"/>
                    </a:cubicBezTo>
                    <a:cubicBezTo>
                      <a:pt x="6259" y="12315"/>
                      <a:pt x="9691" y="10498"/>
                      <a:pt x="13325" y="9085"/>
                    </a:cubicBezTo>
                    <a:cubicBezTo>
                      <a:pt x="9287" y="5451"/>
                      <a:pt x="4846" y="2423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895;p72">
                <a:extLst>
                  <a:ext uri="{FF2B5EF4-FFF2-40B4-BE49-F238E27FC236}">
                    <a16:creationId xmlns:a16="http://schemas.microsoft.com/office/drawing/2014/main" id="{1E0C3107-773D-73C7-8C30-D467863744BF}"/>
                  </a:ext>
                </a:extLst>
              </p:cNvPr>
              <p:cNvSpPr/>
              <p:nvPr/>
            </p:nvSpPr>
            <p:spPr>
              <a:xfrm>
                <a:off x="2554001" y="1354757"/>
                <a:ext cx="187956" cy="201536"/>
              </a:xfrm>
              <a:custGeom>
                <a:avLst/>
                <a:gdLst/>
                <a:ahLst/>
                <a:cxnLst/>
                <a:rect l="l" t="t" r="r" b="b"/>
                <a:pathLst>
                  <a:path w="53095" h="56931" extrusionOk="0">
                    <a:moveTo>
                      <a:pt x="37146" y="0"/>
                    </a:moveTo>
                    <a:cubicBezTo>
                      <a:pt x="23620" y="0"/>
                      <a:pt x="9489" y="9085"/>
                      <a:pt x="3231" y="13930"/>
                    </a:cubicBezTo>
                    <a:cubicBezTo>
                      <a:pt x="808" y="15545"/>
                      <a:pt x="1" y="18573"/>
                      <a:pt x="808" y="21198"/>
                    </a:cubicBezTo>
                    <a:cubicBezTo>
                      <a:pt x="3634" y="30282"/>
                      <a:pt x="11710" y="51076"/>
                      <a:pt x="27456" y="56123"/>
                    </a:cubicBezTo>
                    <a:cubicBezTo>
                      <a:pt x="28466" y="56324"/>
                      <a:pt x="29273" y="56728"/>
                      <a:pt x="30282" y="56930"/>
                    </a:cubicBezTo>
                    <a:cubicBezTo>
                      <a:pt x="34926" y="52287"/>
                      <a:pt x="40174" y="48249"/>
                      <a:pt x="46029" y="45221"/>
                    </a:cubicBezTo>
                    <a:cubicBezTo>
                      <a:pt x="46029" y="44414"/>
                      <a:pt x="46029" y="43404"/>
                      <a:pt x="46029" y="42395"/>
                    </a:cubicBezTo>
                    <a:cubicBezTo>
                      <a:pt x="45827" y="34118"/>
                      <a:pt x="48452" y="25841"/>
                      <a:pt x="53095" y="18977"/>
                    </a:cubicBezTo>
                    <a:cubicBezTo>
                      <a:pt x="50672" y="13728"/>
                      <a:pt x="49057" y="8075"/>
                      <a:pt x="48250" y="2423"/>
                    </a:cubicBezTo>
                    <a:cubicBezTo>
                      <a:pt x="47240" y="2019"/>
                      <a:pt x="46231" y="1615"/>
                      <a:pt x="45221" y="1413"/>
                    </a:cubicBezTo>
                    <a:cubicBezTo>
                      <a:pt x="42597" y="404"/>
                      <a:pt x="39771" y="0"/>
                      <a:pt x="3714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896;p72">
                <a:extLst>
                  <a:ext uri="{FF2B5EF4-FFF2-40B4-BE49-F238E27FC236}">
                    <a16:creationId xmlns:a16="http://schemas.microsoft.com/office/drawing/2014/main" id="{E62EAFBE-E3D2-F0A5-6339-F62BC7F16170}"/>
                  </a:ext>
                </a:extLst>
              </p:cNvPr>
              <p:cNvSpPr/>
              <p:nvPr/>
            </p:nvSpPr>
            <p:spPr>
              <a:xfrm>
                <a:off x="2724763" y="1363329"/>
                <a:ext cx="46455" cy="58605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65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0" y="5653"/>
                      <a:pt x="2625" y="11306"/>
                      <a:pt x="4846" y="16555"/>
                    </a:cubicBezTo>
                    <a:cubicBezTo>
                      <a:pt x="6461" y="14334"/>
                      <a:pt x="8076" y="12315"/>
                      <a:pt x="10095" y="10297"/>
                    </a:cubicBezTo>
                    <a:cubicBezTo>
                      <a:pt x="10902" y="9489"/>
                      <a:pt x="12113" y="8480"/>
                      <a:pt x="13123" y="7672"/>
                    </a:cubicBezTo>
                    <a:cubicBezTo>
                      <a:pt x="9085" y="4442"/>
                      <a:pt x="4846" y="1818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897;p72">
                <a:extLst>
                  <a:ext uri="{FF2B5EF4-FFF2-40B4-BE49-F238E27FC236}">
                    <a16:creationId xmlns:a16="http://schemas.microsoft.com/office/drawing/2014/main" id="{F55F876A-5D6C-2B29-79BA-06CF49550465}"/>
                  </a:ext>
                </a:extLst>
              </p:cNvPr>
              <p:cNvSpPr/>
              <p:nvPr/>
            </p:nvSpPr>
            <p:spPr>
              <a:xfrm>
                <a:off x="2587581" y="1591246"/>
                <a:ext cx="277288" cy="238695"/>
              </a:xfrm>
              <a:custGeom>
                <a:avLst/>
                <a:gdLst/>
                <a:ahLst/>
                <a:cxnLst/>
                <a:rect l="l" t="t" r="r" b="b"/>
                <a:pathLst>
                  <a:path w="78330" h="67428" extrusionOk="0">
                    <a:moveTo>
                      <a:pt x="12719" y="0"/>
                    </a:moveTo>
                    <a:cubicBezTo>
                      <a:pt x="1" y="18977"/>
                      <a:pt x="7672" y="48451"/>
                      <a:pt x="11912" y="61169"/>
                    </a:cubicBezTo>
                    <a:cubicBezTo>
                      <a:pt x="13123" y="64803"/>
                      <a:pt x="16555" y="67428"/>
                      <a:pt x="20593" y="67428"/>
                    </a:cubicBezTo>
                    <a:lnTo>
                      <a:pt x="22006" y="67428"/>
                    </a:lnTo>
                    <a:cubicBezTo>
                      <a:pt x="35935" y="67428"/>
                      <a:pt x="64602" y="65207"/>
                      <a:pt x="78330" y="48047"/>
                    </a:cubicBezTo>
                    <a:cubicBezTo>
                      <a:pt x="78128" y="47643"/>
                      <a:pt x="77724" y="47442"/>
                      <a:pt x="77522" y="47038"/>
                    </a:cubicBezTo>
                    <a:cubicBezTo>
                      <a:pt x="75302" y="43808"/>
                      <a:pt x="73283" y="40578"/>
                      <a:pt x="71466" y="37146"/>
                    </a:cubicBezTo>
                    <a:cubicBezTo>
                      <a:pt x="70860" y="37953"/>
                      <a:pt x="70457" y="38761"/>
                      <a:pt x="69851" y="39568"/>
                    </a:cubicBezTo>
                    <a:cubicBezTo>
                      <a:pt x="60363" y="52489"/>
                      <a:pt x="39367" y="54104"/>
                      <a:pt x="29273" y="54104"/>
                    </a:cubicBezTo>
                    <a:lnTo>
                      <a:pt x="28466" y="54104"/>
                    </a:lnTo>
                    <a:cubicBezTo>
                      <a:pt x="25640" y="54104"/>
                      <a:pt x="23015" y="52287"/>
                      <a:pt x="22208" y="49662"/>
                    </a:cubicBezTo>
                    <a:cubicBezTo>
                      <a:pt x="19179" y="40578"/>
                      <a:pt x="13527" y="18977"/>
                      <a:pt x="23217" y="5855"/>
                    </a:cubicBezTo>
                    <a:cubicBezTo>
                      <a:pt x="23823" y="4845"/>
                      <a:pt x="24428" y="4038"/>
                      <a:pt x="25236" y="3230"/>
                    </a:cubicBezTo>
                    <a:cubicBezTo>
                      <a:pt x="21400" y="2625"/>
                      <a:pt x="17766" y="1817"/>
                      <a:pt x="14132" y="606"/>
                    </a:cubicBezTo>
                    <a:cubicBezTo>
                      <a:pt x="13527" y="404"/>
                      <a:pt x="13123" y="202"/>
                      <a:pt x="1271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898;p72">
                <a:extLst>
                  <a:ext uri="{FF2B5EF4-FFF2-40B4-BE49-F238E27FC236}">
                    <a16:creationId xmlns:a16="http://schemas.microsoft.com/office/drawing/2014/main" id="{F9B00EB3-28B9-6620-82E8-C40DB77BF5FE}"/>
                  </a:ext>
                </a:extLst>
              </p:cNvPr>
              <p:cNvSpPr/>
              <p:nvPr/>
            </p:nvSpPr>
            <p:spPr>
              <a:xfrm>
                <a:off x="2631881" y="1556237"/>
                <a:ext cx="95768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13123" extrusionOk="0">
                    <a:moveTo>
                      <a:pt x="8277" y="0"/>
                    </a:moveTo>
                    <a:cubicBezTo>
                      <a:pt x="5451" y="2826"/>
                      <a:pt x="3029" y="5653"/>
                      <a:pt x="808" y="8883"/>
                    </a:cubicBezTo>
                    <a:cubicBezTo>
                      <a:pt x="404" y="9286"/>
                      <a:pt x="202" y="9690"/>
                      <a:pt x="0" y="9892"/>
                    </a:cubicBezTo>
                    <a:cubicBezTo>
                      <a:pt x="606" y="10094"/>
                      <a:pt x="1010" y="10296"/>
                      <a:pt x="1414" y="10498"/>
                    </a:cubicBezTo>
                    <a:cubicBezTo>
                      <a:pt x="5047" y="11709"/>
                      <a:pt x="8883" y="12517"/>
                      <a:pt x="12719" y="13122"/>
                    </a:cubicBezTo>
                    <a:cubicBezTo>
                      <a:pt x="16554" y="8277"/>
                      <a:pt x="21601" y="4240"/>
                      <a:pt x="27052" y="1211"/>
                    </a:cubicBezTo>
                    <a:lnTo>
                      <a:pt x="27052" y="1211"/>
                    </a:lnTo>
                    <a:cubicBezTo>
                      <a:pt x="25033" y="1615"/>
                      <a:pt x="23015" y="1615"/>
                      <a:pt x="20996" y="1615"/>
                    </a:cubicBezTo>
                    <a:cubicBezTo>
                      <a:pt x="16756" y="1615"/>
                      <a:pt x="12517" y="1009"/>
                      <a:pt x="827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899;p72">
                <a:extLst>
                  <a:ext uri="{FF2B5EF4-FFF2-40B4-BE49-F238E27FC236}">
                    <a16:creationId xmlns:a16="http://schemas.microsoft.com/office/drawing/2014/main" id="{C120A4FB-0B29-9CBA-453E-1964B2853F70}"/>
                  </a:ext>
                </a:extLst>
              </p:cNvPr>
              <p:cNvSpPr/>
              <p:nvPr/>
            </p:nvSpPr>
            <p:spPr>
              <a:xfrm>
                <a:off x="2661889" y="1514798"/>
                <a:ext cx="66467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776" h="13325" extrusionOk="0">
                    <a:moveTo>
                      <a:pt x="15747" y="0"/>
                    </a:moveTo>
                    <a:cubicBezTo>
                      <a:pt x="9892" y="3028"/>
                      <a:pt x="4644" y="7066"/>
                      <a:pt x="0" y="11709"/>
                    </a:cubicBezTo>
                    <a:cubicBezTo>
                      <a:pt x="4038" y="12718"/>
                      <a:pt x="8277" y="13324"/>
                      <a:pt x="12517" y="13324"/>
                    </a:cubicBezTo>
                    <a:cubicBezTo>
                      <a:pt x="14536" y="13324"/>
                      <a:pt x="16756" y="13122"/>
                      <a:pt x="18775" y="12920"/>
                    </a:cubicBezTo>
                    <a:cubicBezTo>
                      <a:pt x="16958" y="8883"/>
                      <a:pt x="16151" y="4441"/>
                      <a:pt x="157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00;p72">
                <a:extLst>
                  <a:ext uri="{FF2B5EF4-FFF2-40B4-BE49-F238E27FC236}">
                    <a16:creationId xmlns:a16="http://schemas.microsoft.com/office/drawing/2014/main" id="{42609553-C87F-5D84-18BB-3BE20ABBF726}"/>
                  </a:ext>
                </a:extLst>
              </p:cNvPr>
              <p:cNvSpPr/>
              <p:nvPr/>
            </p:nvSpPr>
            <p:spPr>
              <a:xfrm>
                <a:off x="2635452" y="1602677"/>
                <a:ext cx="205108" cy="180094"/>
              </a:xfrm>
              <a:custGeom>
                <a:avLst/>
                <a:gdLst/>
                <a:ahLst/>
                <a:cxnLst/>
                <a:rect l="l" t="t" r="r" b="b"/>
                <a:pathLst>
                  <a:path w="57940" h="50874" extrusionOk="0">
                    <a:moveTo>
                      <a:pt x="11710" y="0"/>
                    </a:moveTo>
                    <a:cubicBezTo>
                      <a:pt x="10902" y="808"/>
                      <a:pt x="10297" y="1615"/>
                      <a:pt x="9691" y="2625"/>
                    </a:cubicBezTo>
                    <a:cubicBezTo>
                      <a:pt x="1" y="15949"/>
                      <a:pt x="5653" y="37348"/>
                      <a:pt x="8682" y="46432"/>
                    </a:cubicBezTo>
                    <a:cubicBezTo>
                      <a:pt x="9489" y="49057"/>
                      <a:pt x="12114" y="50874"/>
                      <a:pt x="14940" y="50874"/>
                    </a:cubicBezTo>
                    <a:lnTo>
                      <a:pt x="15747" y="50874"/>
                    </a:lnTo>
                    <a:cubicBezTo>
                      <a:pt x="25841" y="50874"/>
                      <a:pt x="46837" y="49259"/>
                      <a:pt x="56325" y="36338"/>
                    </a:cubicBezTo>
                    <a:cubicBezTo>
                      <a:pt x="56931" y="35531"/>
                      <a:pt x="57334" y="34723"/>
                      <a:pt x="57940" y="33916"/>
                    </a:cubicBezTo>
                    <a:cubicBezTo>
                      <a:pt x="54508" y="27052"/>
                      <a:pt x="52085" y="19582"/>
                      <a:pt x="51278" y="11911"/>
                    </a:cubicBezTo>
                    <a:cubicBezTo>
                      <a:pt x="45222" y="9892"/>
                      <a:pt x="39771" y="6460"/>
                      <a:pt x="35330" y="2019"/>
                    </a:cubicBezTo>
                    <a:cubicBezTo>
                      <a:pt x="34522" y="1413"/>
                      <a:pt x="33916" y="606"/>
                      <a:pt x="33311" y="0"/>
                    </a:cubicBezTo>
                    <a:cubicBezTo>
                      <a:pt x="29677" y="606"/>
                      <a:pt x="26043" y="808"/>
                      <a:pt x="22409" y="808"/>
                    </a:cubicBezTo>
                    <a:cubicBezTo>
                      <a:pt x="18776" y="808"/>
                      <a:pt x="15142" y="606"/>
                      <a:pt x="117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901;p72">
                <a:extLst>
                  <a:ext uri="{FF2B5EF4-FFF2-40B4-BE49-F238E27FC236}">
                    <a16:creationId xmlns:a16="http://schemas.microsoft.com/office/drawing/2014/main" id="{1183B57C-ABD1-62AB-A7EE-2A56A1248007}"/>
                  </a:ext>
                </a:extLst>
              </p:cNvPr>
              <p:cNvSpPr/>
              <p:nvPr/>
            </p:nvSpPr>
            <p:spPr>
              <a:xfrm>
                <a:off x="2676892" y="1560523"/>
                <a:ext cx="76471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21602" h="12719" extrusionOk="0">
                    <a:moveTo>
                      <a:pt x="14334" y="0"/>
                    </a:moveTo>
                    <a:cubicBezTo>
                      <a:pt x="8883" y="3029"/>
                      <a:pt x="3836" y="7066"/>
                      <a:pt x="1" y="11911"/>
                    </a:cubicBezTo>
                    <a:cubicBezTo>
                      <a:pt x="3433" y="12517"/>
                      <a:pt x="7067" y="12719"/>
                      <a:pt x="10700" y="12719"/>
                    </a:cubicBezTo>
                    <a:cubicBezTo>
                      <a:pt x="14334" y="12719"/>
                      <a:pt x="17968" y="12517"/>
                      <a:pt x="21602" y="11911"/>
                    </a:cubicBezTo>
                    <a:cubicBezTo>
                      <a:pt x="18574" y="8277"/>
                      <a:pt x="16151" y="4240"/>
                      <a:pt x="143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902;p72">
                <a:extLst>
                  <a:ext uri="{FF2B5EF4-FFF2-40B4-BE49-F238E27FC236}">
                    <a16:creationId xmlns:a16="http://schemas.microsoft.com/office/drawing/2014/main" id="{7033B71E-37C6-0C0B-7313-ACF16472F91A}"/>
                  </a:ext>
                </a:extLst>
              </p:cNvPr>
              <p:cNvSpPr/>
              <p:nvPr/>
            </p:nvSpPr>
            <p:spPr>
              <a:xfrm>
                <a:off x="2864801" y="1592672"/>
                <a:ext cx="278003" cy="237984"/>
              </a:xfrm>
              <a:custGeom>
                <a:avLst/>
                <a:gdLst/>
                <a:ahLst/>
                <a:cxnLst/>
                <a:rect l="l" t="t" r="r" b="b"/>
                <a:pathLst>
                  <a:path w="78532" h="67227" extrusionOk="0">
                    <a:moveTo>
                      <a:pt x="66015" y="1"/>
                    </a:moveTo>
                    <a:cubicBezTo>
                      <a:pt x="65611" y="203"/>
                      <a:pt x="65208" y="405"/>
                      <a:pt x="64804" y="405"/>
                    </a:cubicBezTo>
                    <a:cubicBezTo>
                      <a:pt x="61170" y="1616"/>
                      <a:pt x="57334" y="2625"/>
                      <a:pt x="53499" y="3231"/>
                    </a:cubicBezTo>
                    <a:cubicBezTo>
                      <a:pt x="54104" y="4038"/>
                      <a:pt x="54710" y="4644"/>
                      <a:pt x="55315" y="5653"/>
                    </a:cubicBezTo>
                    <a:cubicBezTo>
                      <a:pt x="65006" y="18977"/>
                      <a:pt x="59555" y="40377"/>
                      <a:pt x="56325" y="49461"/>
                    </a:cubicBezTo>
                    <a:cubicBezTo>
                      <a:pt x="55517" y="52086"/>
                      <a:pt x="52893" y="53902"/>
                      <a:pt x="50269" y="53902"/>
                    </a:cubicBezTo>
                    <a:lnTo>
                      <a:pt x="49259" y="53902"/>
                    </a:lnTo>
                    <a:cubicBezTo>
                      <a:pt x="39165" y="53902"/>
                      <a:pt x="18170" y="52287"/>
                      <a:pt x="8883" y="39367"/>
                    </a:cubicBezTo>
                    <a:cubicBezTo>
                      <a:pt x="8076" y="38560"/>
                      <a:pt x="7470" y="37550"/>
                      <a:pt x="7067" y="36743"/>
                    </a:cubicBezTo>
                    <a:cubicBezTo>
                      <a:pt x="5250" y="40175"/>
                      <a:pt x="3231" y="43405"/>
                      <a:pt x="1010" y="46433"/>
                    </a:cubicBezTo>
                    <a:cubicBezTo>
                      <a:pt x="808" y="46837"/>
                      <a:pt x="405" y="47240"/>
                      <a:pt x="1" y="47644"/>
                    </a:cubicBezTo>
                    <a:cubicBezTo>
                      <a:pt x="13729" y="65006"/>
                      <a:pt x="42597" y="67226"/>
                      <a:pt x="56527" y="67226"/>
                    </a:cubicBezTo>
                    <a:lnTo>
                      <a:pt x="57738" y="67226"/>
                    </a:lnTo>
                    <a:cubicBezTo>
                      <a:pt x="61776" y="67226"/>
                      <a:pt x="65409" y="64602"/>
                      <a:pt x="66621" y="60968"/>
                    </a:cubicBezTo>
                    <a:cubicBezTo>
                      <a:pt x="70860" y="48250"/>
                      <a:pt x="78532" y="18977"/>
                      <a:pt x="660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903;p72">
                <a:extLst>
                  <a:ext uri="{FF2B5EF4-FFF2-40B4-BE49-F238E27FC236}">
                    <a16:creationId xmlns:a16="http://schemas.microsoft.com/office/drawing/2014/main" id="{53A56C24-F284-421D-97EE-13844E5A79DD}"/>
                  </a:ext>
                </a:extLst>
              </p:cNvPr>
              <p:cNvSpPr/>
              <p:nvPr/>
            </p:nvSpPr>
            <p:spPr>
              <a:xfrm>
                <a:off x="2840508" y="1660548"/>
                <a:ext cx="49316" cy="10077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28466" extrusionOk="0">
                    <a:moveTo>
                      <a:pt x="6865" y="0"/>
                    </a:moveTo>
                    <a:cubicBezTo>
                      <a:pt x="5855" y="6259"/>
                      <a:pt x="3433" y="12113"/>
                      <a:pt x="1" y="17564"/>
                    </a:cubicBezTo>
                    <a:cubicBezTo>
                      <a:pt x="1818" y="20996"/>
                      <a:pt x="3837" y="24428"/>
                      <a:pt x="6057" y="27658"/>
                    </a:cubicBezTo>
                    <a:cubicBezTo>
                      <a:pt x="6259" y="27860"/>
                      <a:pt x="6663" y="28263"/>
                      <a:pt x="6865" y="28465"/>
                    </a:cubicBezTo>
                    <a:cubicBezTo>
                      <a:pt x="7269" y="28061"/>
                      <a:pt x="7470" y="27860"/>
                      <a:pt x="7874" y="27456"/>
                    </a:cubicBezTo>
                    <a:cubicBezTo>
                      <a:pt x="10095" y="24226"/>
                      <a:pt x="12114" y="20996"/>
                      <a:pt x="13931" y="17564"/>
                    </a:cubicBezTo>
                    <a:cubicBezTo>
                      <a:pt x="10297" y="12113"/>
                      <a:pt x="8076" y="6259"/>
                      <a:pt x="686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04;p72">
                <a:extLst>
                  <a:ext uri="{FF2B5EF4-FFF2-40B4-BE49-F238E27FC236}">
                    <a16:creationId xmlns:a16="http://schemas.microsoft.com/office/drawing/2014/main" id="{35EB0122-117C-EB74-9817-3FE95C41705B}"/>
                  </a:ext>
                </a:extLst>
              </p:cNvPr>
              <p:cNvSpPr/>
              <p:nvPr/>
            </p:nvSpPr>
            <p:spPr>
              <a:xfrm>
                <a:off x="2816930" y="1644831"/>
                <a:ext cx="47886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220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08" y="7671"/>
                      <a:pt x="3231" y="15141"/>
                      <a:pt x="6663" y="22005"/>
                    </a:cubicBezTo>
                    <a:cubicBezTo>
                      <a:pt x="10095" y="16554"/>
                      <a:pt x="12517" y="10700"/>
                      <a:pt x="13527" y="4441"/>
                    </a:cubicBezTo>
                    <a:cubicBezTo>
                      <a:pt x="13527" y="3836"/>
                      <a:pt x="13325" y="3028"/>
                      <a:pt x="13325" y="2221"/>
                    </a:cubicBezTo>
                    <a:cubicBezTo>
                      <a:pt x="8682" y="2221"/>
                      <a:pt x="4240" y="141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05;p72">
                <a:extLst>
                  <a:ext uri="{FF2B5EF4-FFF2-40B4-BE49-F238E27FC236}">
                    <a16:creationId xmlns:a16="http://schemas.microsoft.com/office/drawing/2014/main" id="{06AB5EB2-9021-6931-3A6A-2938E9B5DB71}"/>
                  </a:ext>
                </a:extLst>
              </p:cNvPr>
              <p:cNvSpPr/>
              <p:nvPr/>
            </p:nvSpPr>
            <p:spPr>
              <a:xfrm>
                <a:off x="2889093" y="1602677"/>
                <a:ext cx="205823" cy="180809"/>
              </a:xfrm>
              <a:custGeom>
                <a:avLst/>
                <a:gdLst/>
                <a:ahLst/>
                <a:cxnLst/>
                <a:rect l="l" t="t" r="r" b="b"/>
                <a:pathLst>
                  <a:path w="58142" h="51076" extrusionOk="0">
                    <a:moveTo>
                      <a:pt x="24428" y="0"/>
                    </a:moveTo>
                    <a:cubicBezTo>
                      <a:pt x="23822" y="808"/>
                      <a:pt x="23419" y="1413"/>
                      <a:pt x="22813" y="2019"/>
                    </a:cubicBezTo>
                    <a:cubicBezTo>
                      <a:pt x="18170" y="6460"/>
                      <a:pt x="12719" y="9892"/>
                      <a:pt x="6865" y="11911"/>
                    </a:cubicBezTo>
                    <a:cubicBezTo>
                      <a:pt x="5855" y="19582"/>
                      <a:pt x="3634" y="27052"/>
                      <a:pt x="1" y="33916"/>
                    </a:cubicBezTo>
                    <a:cubicBezTo>
                      <a:pt x="606" y="34723"/>
                      <a:pt x="1212" y="35733"/>
                      <a:pt x="1818" y="36540"/>
                    </a:cubicBezTo>
                    <a:cubicBezTo>
                      <a:pt x="11306" y="49460"/>
                      <a:pt x="32301" y="51075"/>
                      <a:pt x="42395" y="51075"/>
                    </a:cubicBezTo>
                    <a:lnTo>
                      <a:pt x="43203" y="51075"/>
                    </a:lnTo>
                    <a:cubicBezTo>
                      <a:pt x="46029" y="51075"/>
                      <a:pt x="48451" y="49259"/>
                      <a:pt x="49461" y="46634"/>
                    </a:cubicBezTo>
                    <a:cubicBezTo>
                      <a:pt x="52489" y="37550"/>
                      <a:pt x="58142" y="15949"/>
                      <a:pt x="48451" y="2826"/>
                    </a:cubicBezTo>
                    <a:cubicBezTo>
                      <a:pt x="47846" y="1817"/>
                      <a:pt x="47240" y="1211"/>
                      <a:pt x="46433" y="404"/>
                    </a:cubicBezTo>
                    <a:cubicBezTo>
                      <a:pt x="43001" y="808"/>
                      <a:pt x="39569" y="1211"/>
                      <a:pt x="35935" y="1211"/>
                    </a:cubicBezTo>
                    <a:cubicBezTo>
                      <a:pt x="32099" y="1211"/>
                      <a:pt x="28264" y="808"/>
                      <a:pt x="2442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06;p72">
                <a:extLst>
                  <a:ext uri="{FF2B5EF4-FFF2-40B4-BE49-F238E27FC236}">
                    <a16:creationId xmlns:a16="http://schemas.microsoft.com/office/drawing/2014/main" id="{59F5D352-554A-BA90-F682-C9106A74180C}"/>
                  </a:ext>
                </a:extLst>
              </p:cNvPr>
              <p:cNvSpPr/>
              <p:nvPr/>
            </p:nvSpPr>
            <p:spPr>
              <a:xfrm>
                <a:off x="2864801" y="1644831"/>
                <a:ext cx="48601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22005" extrusionOk="0">
                    <a:moveTo>
                      <a:pt x="13729" y="0"/>
                    </a:moveTo>
                    <a:cubicBezTo>
                      <a:pt x="9287" y="1413"/>
                      <a:pt x="4846" y="2221"/>
                      <a:pt x="405" y="2221"/>
                    </a:cubicBezTo>
                    <a:cubicBezTo>
                      <a:pt x="405" y="3028"/>
                      <a:pt x="203" y="3836"/>
                      <a:pt x="1" y="4441"/>
                    </a:cubicBezTo>
                    <a:cubicBezTo>
                      <a:pt x="1212" y="10700"/>
                      <a:pt x="3433" y="16554"/>
                      <a:pt x="7067" y="22005"/>
                    </a:cubicBezTo>
                    <a:cubicBezTo>
                      <a:pt x="10498" y="15141"/>
                      <a:pt x="12719" y="7671"/>
                      <a:pt x="137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07;p72">
                <a:extLst>
                  <a:ext uri="{FF2B5EF4-FFF2-40B4-BE49-F238E27FC236}">
                    <a16:creationId xmlns:a16="http://schemas.microsoft.com/office/drawing/2014/main" id="{DC6D7576-F27A-BE68-4B77-C4D7192FA8BA}"/>
                  </a:ext>
                </a:extLst>
              </p:cNvPr>
              <p:cNvSpPr/>
              <p:nvPr/>
            </p:nvSpPr>
            <p:spPr>
              <a:xfrm>
                <a:off x="2864086" y="1653402"/>
                <a:ext cx="2149" cy="715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020" extrusionOk="0">
                    <a:moveTo>
                      <a:pt x="1" y="1"/>
                    </a:moveTo>
                    <a:cubicBezTo>
                      <a:pt x="1" y="606"/>
                      <a:pt x="203" y="1414"/>
                      <a:pt x="203" y="2019"/>
                    </a:cubicBezTo>
                    <a:cubicBezTo>
                      <a:pt x="405" y="1414"/>
                      <a:pt x="405" y="606"/>
                      <a:pt x="6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908;p72">
                <a:extLst>
                  <a:ext uri="{FF2B5EF4-FFF2-40B4-BE49-F238E27FC236}">
                    <a16:creationId xmlns:a16="http://schemas.microsoft.com/office/drawing/2014/main" id="{5E4EF36B-6998-C951-0644-383871C5538C}"/>
                  </a:ext>
                </a:extLst>
              </p:cNvPr>
              <p:cNvSpPr/>
              <p:nvPr/>
            </p:nvSpPr>
            <p:spPr>
              <a:xfrm>
                <a:off x="3006983" y="1313318"/>
                <a:ext cx="225119" cy="279430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935" extrusionOk="0">
                    <a:moveTo>
                      <a:pt x="11104" y="0"/>
                    </a:moveTo>
                    <a:cubicBezTo>
                      <a:pt x="7672" y="0"/>
                      <a:pt x="4240" y="606"/>
                      <a:pt x="1010" y="1413"/>
                    </a:cubicBezTo>
                    <a:lnTo>
                      <a:pt x="1010" y="2625"/>
                    </a:lnTo>
                    <a:cubicBezTo>
                      <a:pt x="1010" y="6662"/>
                      <a:pt x="606" y="10498"/>
                      <a:pt x="1" y="14334"/>
                    </a:cubicBezTo>
                    <a:cubicBezTo>
                      <a:pt x="1010" y="13930"/>
                      <a:pt x="1818" y="13728"/>
                      <a:pt x="2827" y="13324"/>
                    </a:cubicBezTo>
                    <a:cubicBezTo>
                      <a:pt x="5451" y="12517"/>
                      <a:pt x="8278" y="12113"/>
                      <a:pt x="11104" y="12113"/>
                    </a:cubicBezTo>
                    <a:cubicBezTo>
                      <a:pt x="24630" y="12113"/>
                      <a:pt x="38559" y="21198"/>
                      <a:pt x="45020" y="25841"/>
                    </a:cubicBezTo>
                    <a:cubicBezTo>
                      <a:pt x="47240" y="27456"/>
                      <a:pt x="48048" y="30484"/>
                      <a:pt x="47240" y="33108"/>
                    </a:cubicBezTo>
                    <a:cubicBezTo>
                      <a:pt x="44414" y="42395"/>
                      <a:pt x="36339" y="62986"/>
                      <a:pt x="20592" y="68033"/>
                    </a:cubicBezTo>
                    <a:cubicBezTo>
                      <a:pt x="19583" y="68235"/>
                      <a:pt x="18573" y="68639"/>
                      <a:pt x="17564" y="68841"/>
                    </a:cubicBezTo>
                    <a:cubicBezTo>
                      <a:pt x="20188" y="71667"/>
                      <a:pt x="22813" y="74494"/>
                      <a:pt x="25034" y="77522"/>
                    </a:cubicBezTo>
                    <a:cubicBezTo>
                      <a:pt x="25235" y="77925"/>
                      <a:pt x="25639" y="78531"/>
                      <a:pt x="25841" y="78935"/>
                    </a:cubicBezTo>
                    <a:cubicBezTo>
                      <a:pt x="47240" y="71062"/>
                      <a:pt x="58343" y="42799"/>
                      <a:pt x="62381" y="30080"/>
                    </a:cubicBezTo>
                    <a:cubicBezTo>
                      <a:pt x="63592" y="26245"/>
                      <a:pt x="62179" y="22005"/>
                      <a:pt x="58949" y="19583"/>
                    </a:cubicBezTo>
                    <a:cubicBezTo>
                      <a:pt x="49865" y="12921"/>
                      <a:pt x="30081" y="0"/>
                      <a:pt x="111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909;p72">
                <a:extLst>
                  <a:ext uri="{FF2B5EF4-FFF2-40B4-BE49-F238E27FC236}">
                    <a16:creationId xmlns:a16="http://schemas.microsoft.com/office/drawing/2014/main" id="{6010831A-63BB-107B-BCAE-3249AA000DA4}"/>
                  </a:ext>
                </a:extLst>
              </p:cNvPr>
              <p:cNvSpPr/>
              <p:nvPr/>
            </p:nvSpPr>
            <p:spPr>
              <a:xfrm>
                <a:off x="2956256" y="1319034"/>
                <a:ext cx="54314" cy="72184"/>
              </a:xfrm>
              <a:custGeom>
                <a:avLst/>
                <a:gdLst/>
                <a:ahLst/>
                <a:cxnLst/>
                <a:rect l="l" t="t" r="r" b="b"/>
                <a:pathLst>
                  <a:path w="15343" h="20391" extrusionOk="0">
                    <a:moveTo>
                      <a:pt x="15343" y="0"/>
                    </a:moveTo>
                    <a:lnTo>
                      <a:pt x="13930" y="404"/>
                    </a:lnTo>
                    <a:cubicBezTo>
                      <a:pt x="10094" y="1413"/>
                      <a:pt x="6662" y="2827"/>
                      <a:pt x="3230" y="4644"/>
                    </a:cubicBezTo>
                    <a:cubicBezTo>
                      <a:pt x="2827" y="9691"/>
                      <a:pt x="1817" y="14737"/>
                      <a:pt x="0" y="19583"/>
                    </a:cubicBezTo>
                    <a:lnTo>
                      <a:pt x="1010" y="20390"/>
                    </a:lnTo>
                    <a:cubicBezTo>
                      <a:pt x="5047" y="17160"/>
                      <a:pt x="9489" y="14737"/>
                      <a:pt x="14334" y="12921"/>
                    </a:cubicBezTo>
                    <a:cubicBezTo>
                      <a:pt x="14939" y="9085"/>
                      <a:pt x="15343" y="5047"/>
                      <a:pt x="15343" y="1212"/>
                    </a:cubicBezTo>
                    <a:lnTo>
                      <a:pt x="1534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910;p72">
                <a:extLst>
                  <a:ext uri="{FF2B5EF4-FFF2-40B4-BE49-F238E27FC236}">
                    <a16:creationId xmlns:a16="http://schemas.microsoft.com/office/drawing/2014/main" id="{9C4A8E1A-556C-6DD8-8EC3-1A085C9B6466}"/>
                  </a:ext>
                </a:extLst>
              </p:cNvPr>
              <p:cNvSpPr/>
              <p:nvPr/>
            </p:nvSpPr>
            <p:spPr>
              <a:xfrm>
                <a:off x="2919817" y="1335466"/>
                <a:ext cx="47886" cy="5288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4940" extrusionOk="0">
                    <a:moveTo>
                      <a:pt x="13526" y="1"/>
                    </a:moveTo>
                    <a:cubicBezTo>
                      <a:pt x="8681" y="2423"/>
                      <a:pt x="4038" y="5451"/>
                      <a:pt x="0" y="9085"/>
                    </a:cubicBezTo>
                    <a:cubicBezTo>
                      <a:pt x="3634" y="10498"/>
                      <a:pt x="7066" y="12517"/>
                      <a:pt x="10296" y="14940"/>
                    </a:cubicBezTo>
                    <a:cubicBezTo>
                      <a:pt x="12113" y="10094"/>
                      <a:pt x="13123" y="5048"/>
                      <a:pt x="135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911;p72">
                <a:extLst>
                  <a:ext uri="{FF2B5EF4-FFF2-40B4-BE49-F238E27FC236}">
                    <a16:creationId xmlns:a16="http://schemas.microsoft.com/office/drawing/2014/main" id="{4AD95BCE-1EEE-DF76-5446-B6D80A7369A0}"/>
                  </a:ext>
                </a:extLst>
              </p:cNvPr>
              <p:cNvSpPr/>
              <p:nvPr/>
            </p:nvSpPr>
            <p:spPr>
              <a:xfrm>
                <a:off x="3002697" y="1557663"/>
                <a:ext cx="95053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6851" h="13123" extrusionOk="0">
                    <a:moveTo>
                      <a:pt x="18775" y="1"/>
                    </a:moveTo>
                    <a:cubicBezTo>
                      <a:pt x="14737" y="1010"/>
                      <a:pt x="10700" y="1414"/>
                      <a:pt x="6460" y="1616"/>
                    </a:cubicBezTo>
                    <a:cubicBezTo>
                      <a:pt x="4240" y="1616"/>
                      <a:pt x="2019" y="1414"/>
                      <a:pt x="0" y="1010"/>
                    </a:cubicBezTo>
                    <a:lnTo>
                      <a:pt x="0" y="1010"/>
                    </a:lnTo>
                    <a:cubicBezTo>
                      <a:pt x="5451" y="4038"/>
                      <a:pt x="10498" y="8076"/>
                      <a:pt x="14334" y="13123"/>
                    </a:cubicBezTo>
                    <a:cubicBezTo>
                      <a:pt x="18169" y="12517"/>
                      <a:pt x="22005" y="11508"/>
                      <a:pt x="25841" y="10297"/>
                    </a:cubicBezTo>
                    <a:cubicBezTo>
                      <a:pt x="26245" y="10297"/>
                      <a:pt x="26648" y="10095"/>
                      <a:pt x="26850" y="9893"/>
                    </a:cubicBezTo>
                    <a:cubicBezTo>
                      <a:pt x="26648" y="9489"/>
                      <a:pt x="26446" y="9085"/>
                      <a:pt x="26043" y="8682"/>
                    </a:cubicBezTo>
                    <a:cubicBezTo>
                      <a:pt x="23822" y="5452"/>
                      <a:pt x="21399" y="2625"/>
                      <a:pt x="18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912;p72">
                <a:extLst>
                  <a:ext uri="{FF2B5EF4-FFF2-40B4-BE49-F238E27FC236}">
                    <a16:creationId xmlns:a16="http://schemas.microsoft.com/office/drawing/2014/main" id="{E0F848C5-F2F6-C1A4-00AD-ED355CA0ED84}"/>
                  </a:ext>
                </a:extLst>
              </p:cNvPr>
              <p:cNvSpPr/>
              <p:nvPr/>
            </p:nvSpPr>
            <p:spPr>
              <a:xfrm>
                <a:off x="2975545" y="1561238"/>
                <a:ext cx="78616" cy="45740"/>
              </a:xfrm>
              <a:custGeom>
                <a:avLst/>
                <a:gdLst/>
                <a:ahLst/>
                <a:cxnLst/>
                <a:rect l="l" t="t" r="r" b="b"/>
                <a:pathLst>
                  <a:path w="22208" h="12921" extrusionOk="0">
                    <a:moveTo>
                      <a:pt x="7672" y="0"/>
                    </a:moveTo>
                    <a:cubicBezTo>
                      <a:pt x="5654" y="4442"/>
                      <a:pt x="3231" y="8277"/>
                      <a:pt x="1" y="11709"/>
                    </a:cubicBezTo>
                    <a:cubicBezTo>
                      <a:pt x="3837" y="12517"/>
                      <a:pt x="7672" y="12920"/>
                      <a:pt x="11508" y="12920"/>
                    </a:cubicBezTo>
                    <a:cubicBezTo>
                      <a:pt x="15142" y="12920"/>
                      <a:pt x="18574" y="12517"/>
                      <a:pt x="22208" y="12113"/>
                    </a:cubicBezTo>
                    <a:cubicBezTo>
                      <a:pt x="18170" y="7066"/>
                      <a:pt x="13123" y="3028"/>
                      <a:pt x="767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913;p72">
                <a:extLst>
                  <a:ext uri="{FF2B5EF4-FFF2-40B4-BE49-F238E27FC236}">
                    <a16:creationId xmlns:a16="http://schemas.microsoft.com/office/drawing/2014/main" id="{6AA498A7-09E7-0129-418C-060AD84B1B15}"/>
                  </a:ext>
                </a:extLst>
              </p:cNvPr>
              <p:cNvSpPr/>
              <p:nvPr/>
            </p:nvSpPr>
            <p:spPr>
              <a:xfrm>
                <a:off x="2959827" y="1364044"/>
                <a:ext cx="47171" cy="60035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6959" extrusionOk="0">
                    <a:moveTo>
                      <a:pt x="13325" y="1"/>
                    </a:moveTo>
                    <a:lnTo>
                      <a:pt x="13325" y="1"/>
                    </a:lnTo>
                    <a:cubicBezTo>
                      <a:pt x="8480" y="1818"/>
                      <a:pt x="4038" y="4442"/>
                      <a:pt x="1" y="7672"/>
                    </a:cubicBezTo>
                    <a:cubicBezTo>
                      <a:pt x="1010" y="8480"/>
                      <a:pt x="2019" y="9287"/>
                      <a:pt x="2827" y="10095"/>
                    </a:cubicBezTo>
                    <a:cubicBezTo>
                      <a:pt x="4846" y="12315"/>
                      <a:pt x="6663" y="14536"/>
                      <a:pt x="8278" y="16959"/>
                    </a:cubicBezTo>
                    <a:cubicBezTo>
                      <a:pt x="10700" y="11508"/>
                      <a:pt x="12315" y="5855"/>
                      <a:pt x="1332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914;p72">
                <a:extLst>
                  <a:ext uri="{FF2B5EF4-FFF2-40B4-BE49-F238E27FC236}">
                    <a16:creationId xmlns:a16="http://schemas.microsoft.com/office/drawing/2014/main" id="{FA912AAB-FBDA-EE15-26C6-5EA5F6E87C26}"/>
                  </a:ext>
                </a:extLst>
              </p:cNvPr>
              <p:cNvSpPr/>
              <p:nvPr/>
            </p:nvSpPr>
            <p:spPr>
              <a:xfrm>
                <a:off x="3002697" y="1515509"/>
                <a:ext cx="67179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3325" extrusionOk="0">
                    <a:moveTo>
                      <a:pt x="2827" y="1"/>
                    </a:moveTo>
                    <a:cubicBezTo>
                      <a:pt x="2625" y="4442"/>
                      <a:pt x="1615" y="8682"/>
                      <a:pt x="0" y="12921"/>
                    </a:cubicBezTo>
                    <a:cubicBezTo>
                      <a:pt x="2221" y="13123"/>
                      <a:pt x="4442" y="13325"/>
                      <a:pt x="6460" y="13325"/>
                    </a:cubicBezTo>
                    <a:cubicBezTo>
                      <a:pt x="10700" y="13325"/>
                      <a:pt x="14939" y="12719"/>
                      <a:pt x="18977" y="11710"/>
                    </a:cubicBezTo>
                    <a:cubicBezTo>
                      <a:pt x="14132" y="7067"/>
                      <a:pt x="8883" y="3029"/>
                      <a:pt x="282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915;p72">
                <a:extLst>
                  <a:ext uri="{FF2B5EF4-FFF2-40B4-BE49-F238E27FC236}">
                    <a16:creationId xmlns:a16="http://schemas.microsoft.com/office/drawing/2014/main" id="{34F611B0-EE1C-3A30-7389-920017D4755B}"/>
                  </a:ext>
                </a:extLst>
              </p:cNvPr>
              <p:cNvSpPr/>
              <p:nvPr/>
            </p:nvSpPr>
            <p:spPr>
              <a:xfrm>
                <a:off x="3001982" y="1561238"/>
                <a:ext cx="719" cy="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" extrusionOk="0">
                    <a:moveTo>
                      <a:pt x="202" y="0"/>
                    </a:moveTo>
                    <a:lnTo>
                      <a:pt x="2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916;p72">
                <a:extLst>
                  <a:ext uri="{FF2B5EF4-FFF2-40B4-BE49-F238E27FC236}">
                    <a16:creationId xmlns:a16="http://schemas.microsoft.com/office/drawing/2014/main" id="{D8D7E2CF-FB68-E5F2-4E4A-8226269B3A66}"/>
                  </a:ext>
                </a:extLst>
              </p:cNvPr>
              <p:cNvSpPr/>
              <p:nvPr/>
            </p:nvSpPr>
            <p:spPr>
              <a:xfrm>
                <a:off x="2727622" y="156052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917;p72">
                <a:extLst>
                  <a:ext uri="{FF2B5EF4-FFF2-40B4-BE49-F238E27FC236}">
                    <a16:creationId xmlns:a16="http://schemas.microsoft.com/office/drawing/2014/main" id="{B73210E7-82EA-4E1F-2712-E3032ECFA36A}"/>
                  </a:ext>
                </a:extLst>
              </p:cNvPr>
              <p:cNvSpPr/>
              <p:nvPr/>
            </p:nvSpPr>
            <p:spPr>
              <a:xfrm>
                <a:off x="2706186" y="1356898"/>
                <a:ext cx="321598" cy="311591"/>
              </a:xfrm>
              <a:custGeom>
                <a:avLst/>
                <a:gdLst/>
                <a:ahLst/>
                <a:cxnLst/>
                <a:rect l="l" t="t" r="r" b="b"/>
                <a:pathLst>
                  <a:path w="90847" h="88020" fill="none" extrusionOk="0">
                    <a:moveTo>
                      <a:pt x="44818" y="1"/>
                    </a:moveTo>
                    <a:cubicBezTo>
                      <a:pt x="24832" y="1"/>
                      <a:pt x="7672" y="13931"/>
                      <a:pt x="3836" y="33715"/>
                    </a:cubicBezTo>
                    <a:cubicBezTo>
                      <a:pt x="1" y="53297"/>
                      <a:pt x="10297" y="72879"/>
                      <a:pt x="28869" y="80550"/>
                    </a:cubicBezTo>
                    <a:cubicBezTo>
                      <a:pt x="47240" y="88020"/>
                      <a:pt x="68639" y="81560"/>
                      <a:pt x="79743" y="65006"/>
                    </a:cubicBezTo>
                    <a:cubicBezTo>
                      <a:pt x="90846" y="48452"/>
                      <a:pt x="88625" y="26245"/>
                      <a:pt x="74494" y="12114"/>
                    </a:cubicBezTo>
                    <a:cubicBezTo>
                      <a:pt x="66621" y="4240"/>
                      <a:pt x="55921" y="1"/>
                      <a:pt x="448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>
                    <a:lumMod val="10000"/>
                  </a:schemeClr>
                </a:solidFill>
                <a:prstDash val="solid"/>
                <a:miter lim="2018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8918;p72">
              <a:extLst>
                <a:ext uri="{FF2B5EF4-FFF2-40B4-BE49-F238E27FC236}">
                  <a16:creationId xmlns:a16="http://schemas.microsoft.com/office/drawing/2014/main" id="{B346B002-9D6B-97D4-3C33-C623A5662507}"/>
                </a:ext>
              </a:extLst>
            </p:cNvPr>
            <p:cNvGrpSpPr/>
            <p:nvPr/>
          </p:nvGrpSpPr>
          <p:grpSpPr>
            <a:xfrm>
              <a:off x="2517909" y="1188726"/>
              <a:ext cx="702702" cy="725214"/>
              <a:chOff x="2517909" y="1188726"/>
              <a:chExt cx="702702" cy="725214"/>
            </a:xfrm>
          </p:grpSpPr>
          <p:sp>
            <p:nvSpPr>
              <p:cNvPr id="7" name="Google Shape;8919;p72">
                <a:extLst>
                  <a:ext uri="{FF2B5EF4-FFF2-40B4-BE49-F238E27FC236}">
                    <a16:creationId xmlns:a16="http://schemas.microsoft.com/office/drawing/2014/main" id="{AE6269AB-0D05-1203-FFD4-BBB22DEAE6B4}"/>
                  </a:ext>
                </a:extLst>
              </p:cNvPr>
              <p:cNvSpPr/>
              <p:nvPr/>
            </p:nvSpPr>
            <p:spPr>
              <a:xfrm>
                <a:off x="2621966" y="1188726"/>
                <a:ext cx="114832" cy="86149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7716" extrusionOk="0">
                    <a:moveTo>
                      <a:pt x="10284" y="1"/>
                    </a:moveTo>
                    <a:lnTo>
                      <a:pt x="7413" y="282"/>
                    </a:lnTo>
                    <a:lnTo>
                      <a:pt x="7949" y="1144"/>
                    </a:lnTo>
                    <a:cubicBezTo>
                      <a:pt x="4966" y="2788"/>
                      <a:pt x="2280" y="4920"/>
                      <a:pt x="0" y="7451"/>
                    </a:cubicBezTo>
                    <a:lnTo>
                      <a:pt x="294" y="7716"/>
                    </a:lnTo>
                    <a:cubicBezTo>
                      <a:pt x="2547" y="5212"/>
                      <a:pt x="5206" y="3102"/>
                      <a:pt x="8156" y="1479"/>
                    </a:cubicBezTo>
                    <a:lnTo>
                      <a:pt x="8760" y="245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solidFill>
                  <a:schemeClr val="accent3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920;p72">
                <a:extLst>
                  <a:ext uri="{FF2B5EF4-FFF2-40B4-BE49-F238E27FC236}">
                    <a16:creationId xmlns:a16="http://schemas.microsoft.com/office/drawing/2014/main" id="{4A912365-9B57-ED6E-44D8-24919CCE0F61}"/>
                  </a:ext>
                </a:extLst>
              </p:cNvPr>
              <p:cNvSpPr/>
              <p:nvPr/>
            </p:nvSpPr>
            <p:spPr>
              <a:xfrm>
                <a:off x="2517909" y="1543306"/>
                <a:ext cx="54396" cy="134951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12087" extrusionOk="0">
                    <a:moveTo>
                      <a:pt x="4871" y="11889"/>
                    </a:moveTo>
                    <a:cubicBezTo>
                      <a:pt x="3186" y="8971"/>
                      <a:pt x="2004" y="5793"/>
                      <a:pt x="1370" y="2482"/>
                    </a:cubicBezTo>
                    <a:lnTo>
                      <a:pt x="2481" y="2209"/>
                    </a:lnTo>
                    <a:lnTo>
                      <a:pt x="620" y="0"/>
                    </a:lnTo>
                    <a:lnTo>
                      <a:pt x="1" y="2820"/>
                    </a:lnTo>
                    <a:lnTo>
                      <a:pt x="987" y="2578"/>
                    </a:lnTo>
                    <a:cubicBezTo>
                      <a:pt x="1629" y="5923"/>
                      <a:pt x="2827" y="9136"/>
                      <a:pt x="4530" y="12087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solidFill>
                  <a:schemeClr val="accent3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921;p72">
                <a:extLst>
                  <a:ext uri="{FF2B5EF4-FFF2-40B4-BE49-F238E27FC236}">
                    <a16:creationId xmlns:a16="http://schemas.microsoft.com/office/drawing/2014/main" id="{49FE9A5D-356C-06AA-6ADB-685799F8F021}"/>
                  </a:ext>
                </a:extLst>
              </p:cNvPr>
              <p:cNvSpPr/>
              <p:nvPr/>
            </p:nvSpPr>
            <p:spPr>
              <a:xfrm>
                <a:off x="3174265" y="1556894"/>
                <a:ext cx="46346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12116" extrusionOk="0">
                    <a:moveTo>
                      <a:pt x="4150" y="41"/>
                    </a:moveTo>
                    <a:lnTo>
                      <a:pt x="3759" y="0"/>
                    </a:lnTo>
                    <a:cubicBezTo>
                      <a:pt x="3405" y="3350"/>
                      <a:pt x="2494" y="6618"/>
                      <a:pt x="1059" y="9668"/>
                    </a:cubicBezTo>
                    <a:lnTo>
                      <a:pt x="0" y="9237"/>
                    </a:lnTo>
                    <a:lnTo>
                      <a:pt x="208" y="12116"/>
                    </a:lnTo>
                    <a:lnTo>
                      <a:pt x="2367" y="10200"/>
                    </a:lnTo>
                    <a:lnTo>
                      <a:pt x="1426" y="9817"/>
                    </a:lnTo>
                    <a:cubicBezTo>
                      <a:pt x="2873" y="6733"/>
                      <a:pt x="3793" y="3429"/>
                      <a:pt x="4150" y="4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solidFill>
                  <a:schemeClr val="accent3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922;p72">
                <a:extLst>
                  <a:ext uri="{FF2B5EF4-FFF2-40B4-BE49-F238E27FC236}">
                    <a16:creationId xmlns:a16="http://schemas.microsoft.com/office/drawing/2014/main" id="{D353D0BA-307C-7F45-D361-2D434DA4ECE2}"/>
                  </a:ext>
                </a:extLst>
              </p:cNvPr>
              <p:cNvSpPr/>
              <p:nvPr/>
            </p:nvSpPr>
            <p:spPr>
              <a:xfrm>
                <a:off x="3023194" y="1197200"/>
                <a:ext cx="116417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solidFill>
                  <a:schemeClr val="accent3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923;p72">
                <a:extLst>
                  <a:ext uri="{FF2B5EF4-FFF2-40B4-BE49-F238E27FC236}">
                    <a16:creationId xmlns:a16="http://schemas.microsoft.com/office/drawing/2014/main" id="{ED5C501B-1EB4-61E2-11A5-A3503A590A93}"/>
                  </a:ext>
                </a:extLst>
              </p:cNvPr>
              <p:cNvSpPr/>
              <p:nvPr/>
            </p:nvSpPr>
            <p:spPr>
              <a:xfrm rot="8660313">
                <a:off x="2818264" y="1804296"/>
                <a:ext cx="116433" cy="8353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solidFill>
                  <a:schemeClr val="accent3">
                    <a:lumMod val="1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27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/>
          <p:nvPr/>
        </p:nvSpPr>
        <p:spPr>
          <a:xfrm>
            <a:off x="713200" y="1020915"/>
            <a:ext cx="6714600" cy="411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5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23" name="Google Shape;823;p45"/>
          <p:cNvGraphicFramePr/>
          <p:nvPr>
            <p:extLst>
              <p:ext uri="{D42A27DB-BD31-4B8C-83A1-F6EECF244321}">
                <p14:modId xmlns:p14="http://schemas.microsoft.com/office/powerpoint/2010/main" val="4008843077"/>
              </p:ext>
            </p:extLst>
          </p:nvPr>
        </p:nvGraphicFramePr>
        <p:xfrm>
          <a:off x="719120" y="1027778"/>
          <a:ext cx="6723380" cy="3753729"/>
        </p:xfrm>
        <a:graphic>
          <a:graphicData uri="http://schemas.openxmlformats.org/drawingml/2006/table">
            <a:tbl>
              <a:tblPr>
                <a:noFill/>
                <a:tableStyleId>{20F946F7-4A40-4A4B-85B8-EB02CE22B2E1}</a:tableStyleId>
              </a:tblPr>
              <a:tblGrid>
                <a:gridCol w="55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#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TASKS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NOT FINISHED</a:t>
                      </a:r>
                      <a:endParaRPr sz="12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FINISHED</a:t>
                      </a:r>
                      <a:endParaRPr sz="12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 Management: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Users can add tasks to their to-do list with descriptions, due dates, and optional notes.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trike="sng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 Display: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Users can view their list of tasks, including task descriptions, due dates, and completion status.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7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 Editing: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Users can edit task details such as descriptions, due dates, and notes.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9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 Deletion: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Users can delete tasks they no longer need.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 Completion: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Users can mark tasks as completed, allowing them to track their progress.</a:t>
                      </a:r>
                      <a:endParaRPr lang="en-IN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Basic Sorting: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Users can sort tasks by criteria such as due date, priority, or completion status.</a:t>
                      </a:r>
                      <a:endParaRPr lang="en-IN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8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07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User-Friendly Interface: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The application provides a user-friendly interface for easy interaction.</a:t>
                      </a:r>
                      <a:endParaRPr lang="en-IN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4" name="Google Shape;824;p45"/>
          <p:cNvSpPr/>
          <p:nvPr/>
        </p:nvSpPr>
        <p:spPr>
          <a:xfrm>
            <a:off x="5641450" y="159619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5641450" y="4366416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5"/>
          <p:cNvSpPr/>
          <p:nvPr/>
        </p:nvSpPr>
        <p:spPr>
          <a:xfrm>
            <a:off x="5641450" y="386887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5"/>
          <p:cNvSpPr/>
          <p:nvPr/>
        </p:nvSpPr>
        <p:spPr>
          <a:xfrm>
            <a:off x="5641450" y="34425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5"/>
          <p:cNvSpPr/>
          <p:nvPr/>
        </p:nvSpPr>
        <p:spPr>
          <a:xfrm>
            <a:off x="5641450" y="302666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5"/>
          <p:cNvSpPr/>
          <p:nvPr/>
        </p:nvSpPr>
        <p:spPr>
          <a:xfrm>
            <a:off x="5641450" y="2689243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5"/>
          <p:cNvSpPr/>
          <p:nvPr/>
        </p:nvSpPr>
        <p:spPr>
          <a:xfrm>
            <a:off x="5641450" y="216347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5"/>
          <p:cNvSpPr/>
          <p:nvPr/>
        </p:nvSpPr>
        <p:spPr>
          <a:xfrm>
            <a:off x="6760550" y="156493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5"/>
          <p:cNvSpPr/>
          <p:nvPr/>
        </p:nvSpPr>
        <p:spPr>
          <a:xfrm>
            <a:off x="6760550" y="436641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3" name="Google Shape;833;p45"/>
          <p:cNvSpPr/>
          <p:nvPr/>
        </p:nvSpPr>
        <p:spPr>
          <a:xfrm>
            <a:off x="6760550" y="3912808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45"/>
          <p:cNvSpPr/>
          <p:nvPr/>
        </p:nvSpPr>
        <p:spPr>
          <a:xfrm>
            <a:off x="6760550" y="344252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5"/>
          <p:cNvSpPr/>
          <p:nvPr/>
        </p:nvSpPr>
        <p:spPr>
          <a:xfrm>
            <a:off x="6760550" y="3026632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5"/>
          <p:cNvSpPr/>
          <p:nvPr/>
        </p:nvSpPr>
        <p:spPr>
          <a:xfrm>
            <a:off x="6760550" y="2689243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5"/>
          <p:cNvSpPr/>
          <p:nvPr/>
        </p:nvSpPr>
        <p:spPr>
          <a:xfrm>
            <a:off x="6760550" y="216347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5"/>
          <p:cNvSpPr txBox="1">
            <a:spLocks noGrp="1"/>
          </p:cNvSpPr>
          <p:nvPr>
            <p:ph type="title"/>
          </p:nvPr>
        </p:nvSpPr>
        <p:spPr>
          <a:xfrm>
            <a:off x="613000" y="37873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EXPECTED</a:t>
            </a:r>
            <a:r>
              <a:rPr lang="en-US" sz="1800" b="1" spc="-25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OUTCOMES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839" name="Google Shape;839;p45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5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1" name="Google Shape;841;p45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2" name="Google Shape;842;p45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3" name="Google Shape;843;p45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" name="Google Shape;1723;p67">
            <a:extLst>
              <a:ext uri="{FF2B5EF4-FFF2-40B4-BE49-F238E27FC236}">
                <a16:creationId xmlns:a16="http://schemas.microsoft.com/office/drawing/2014/main" id="{75ED08A5-F518-7317-9A68-049978C7B0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377" b="6377"/>
          <a:stretch/>
        </p:blipFill>
        <p:spPr>
          <a:xfrm>
            <a:off x="5005113" y="197654"/>
            <a:ext cx="1038178" cy="82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2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52"/>
          <p:cNvSpPr txBox="1"/>
          <p:nvPr/>
        </p:nvSpPr>
        <p:spPr>
          <a:xfrm>
            <a:off x="2565726" y="1684811"/>
            <a:ext cx="3450063" cy="177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925"/>
              </a:spcBef>
              <a:spcAft>
                <a:spcPts val="0"/>
              </a:spcAft>
              <a:buSzPts val="1200"/>
              <a:tabLst>
                <a:tab pos="889000" algn="l"/>
                <a:tab pos="889635" algn="l"/>
              </a:tabLst>
            </a:pPr>
            <a:r>
              <a:rPr lang="en-US" sz="4800" dirty="0">
                <a:solidFill>
                  <a:schemeClr val="accent2">
                    <a:lumMod val="50000"/>
                  </a:schemeClr>
                </a:solidFill>
                <a:effectLst/>
                <a:latin typeface="Algerian" panose="04020705040A02060702" pitchFamily="82" charset="0"/>
                <a:ea typeface="Courier New" panose="02070309020205020404" pitchFamily="49" charset="0"/>
              </a:rPr>
              <a:t>THANK YOU</a:t>
            </a:r>
            <a:endParaRPr lang="en-IN" sz="4800" dirty="0">
              <a:solidFill>
                <a:schemeClr val="accent2">
                  <a:lumMod val="50000"/>
                </a:schemeClr>
              </a:solidFill>
              <a:effectLst/>
              <a:latin typeface="Algerian" panose="04020705040A02060702" pitchFamily="82" charset="0"/>
              <a:ea typeface="Courier New" panose="02070309020205020404" pitchFamily="49" charset="0"/>
            </a:endParaRPr>
          </a:p>
        </p:txBody>
      </p:sp>
      <p:sp>
        <p:nvSpPr>
          <p:cNvPr id="1306" name="Google Shape;1306;p52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52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8" name="Google Shape;1308;p52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9" name="Google Shape;1309;p52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0" name="Google Shape;1310;p52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73238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2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2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52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8" name="Google Shape;1308;p52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9" name="Google Shape;1309;p52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0" name="Google Shape;1310;p52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6B12B-25C3-1FC7-6615-C21BD8B988FC}"/>
              </a:ext>
            </a:extLst>
          </p:cNvPr>
          <p:cNvSpPr txBox="1"/>
          <p:nvPr/>
        </p:nvSpPr>
        <p:spPr>
          <a:xfrm>
            <a:off x="1486141" y="379537"/>
            <a:ext cx="6071616" cy="4393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/>
              <a:t>SANJAY GHODAWAT UNIVERSITY</a:t>
            </a:r>
          </a:p>
          <a:p>
            <a:pPr algn="ctr"/>
            <a:r>
              <a:rPr lang="en-IN" sz="1200" dirty="0"/>
              <a:t> Kolhapur </a:t>
            </a:r>
          </a:p>
          <a:p>
            <a:pPr algn="ctr"/>
            <a:r>
              <a:rPr lang="en-IN" sz="1200" dirty="0"/>
              <a:t>Established under section 2(f) of UGC Act 1956</a:t>
            </a:r>
          </a:p>
          <a:p>
            <a:pPr algn="ctr"/>
            <a:r>
              <a:rPr lang="en-IN" sz="1200" dirty="0"/>
              <a:t>Sanjay </a:t>
            </a:r>
            <a:r>
              <a:rPr lang="en-IN" sz="1200" dirty="0" err="1"/>
              <a:t>Ghodawat</a:t>
            </a:r>
            <a:r>
              <a:rPr lang="en-IN" sz="1200" dirty="0"/>
              <a:t> University Act XL of 2017 of Govt. Maharashtra </a:t>
            </a:r>
          </a:p>
          <a:p>
            <a:pPr algn="ctr"/>
            <a:r>
              <a:rPr lang="en-IN" sz="1200" dirty="0"/>
              <a:t>Approved by PCI, COA &amp; AICTE </a:t>
            </a:r>
          </a:p>
          <a:p>
            <a:pPr algn="ctr"/>
            <a:r>
              <a:rPr lang="en-IN" sz="1200" dirty="0"/>
              <a:t>PROJECT PRESENTATION On</a:t>
            </a:r>
          </a:p>
          <a:p>
            <a:pPr algn="ctr"/>
            <a:r>
              <a:rPr lang="en-IN" sz="1200" b="1" dirty="0">
                <a:solidFill>
                  <a:srgbClr val="FF0000"/>
                </a:solidFill>
              </a:rPr>
              <a:t> “TO DO LIST”</a:t>
            </a:r>
            <a:r>
              <a:rPr lang="en-IN" sz="1200" b="1" dirty="0"/>
              <a:t> </a:t>
            </a:r>
          </a:p>
          <a:p>
            <a:pPr algn="ctr"/>
            <a:r>
              <a:rPr lang="en-IN" sz="1200" dirty="0"/>
              <a:t>A synopsis submitted in partial </a:t>
            </a:r>
            <a:r>
              <a:rPr lang="en-IN" sz="1200" dirty="0" err="1"/>
              <a:t>fulfillment</a:t>
            </a:r>
            <a:r>
              <a:rPr lang="en-IN" sz="1200" dirty="0"/>
              <a:t> of the requirements for the School of Computer Science and Engineering</a:t>
            </a:r>
          </a:p>
          <a:p>
            <a:pPr algn="ctr"/>
            <a:r>
              <a:rPr lang="en-IN" sz="1200" dirty="0"/>
              <a:t>By </a:t>
            </a:r>
          </a:p>
          <a:p>
            <a:pPr marL="941070" algn="just">
              <a:spcBef>
                <a:spcPts val="935"/>
              </a:spcBef>
              <a:tabLst>
                <a:tab pos="414147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Nishant Shastri</a:t>
            </a:r>
            <a:r>
              <a:rPr lang="en-US" sz="12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22SC114281059</a:t>
            </a:r>
            <a:endParaRPr lang="en-IN" sz="1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41070" algn="just">
              <a:spcBef>
                <a:spcPts val="810"/>
              </a:spcBef>
              <a:spcAft>
                <a:spcPts val="0"/>
              </a:spcAft>
              <a:tabLst>
                <a:tab pos="414147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Prajwal Nikam</a:t>
            </a:r>
            <a:r>
              <a:rPr lang="en-US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22SC114281118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41070" algn="just">
              <a:spcBef>
                <a:spcPts val="800"/>
              </a:spcBef>
              <a:tabLst>
                <a:tab pos="414147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Sankalp </a:t>
            </a:r>
            <a:r>
              <a:rPr lang="en-US" sz="12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Misal</a:t>
            </a:r>
            <a:r>
              <a:rPr lang="en-US" sz="12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22SC114281057</a:t>
            </a:r>
            <a:endParaRPr lang="en-IN" sz="1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41070" algn="just">
              <a:spcBef>
                <a:spcPts val="800"/>
              </a:spcBef>
              <a:spcAft>
                <a:spcPts val="0"/>
              </a:spcAft>
              <a:tabLst>
                <a:tab pos="4141470" algn="l"/>
              </a:tabLst>
            </a:pP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Tejas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Dhole</a:t>
            </a:r>
            <a:r>
              <a:rPr lang="en-US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22SC114281058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Program: Bachelor of Computer Science and Engineering Class: SYCSE </a:t>
            </a:r>
          </a:p>
          <a:p>
            <a:pPr algn="ctr"/>
            <a:r>
              <a:rPr lang="en-IN" sz="1200" dirty="0"/>
              <a:t>Under Supervision </a:t>
            </a:r>
          </a:p>
          <a:p>
            <a:pPr algn="ctr"/>
            <a:r>
              <a:rPr lang="en-IN" sz="1200" dirty="0"/>
              <a:t>Of</a:t>
            </a:r>
          </a:p>
          <a:p>
            <a:pPr algn="ctr"/>
            <a:r>
              <a:rPr lang="en-IN" sz="1200" dirty="0"/>
              <a:t> Mrs. Veena Mali Class Coordinator </a:t>
            </a:r>
          </a:p>
          <a:p>
            <a:pPr algn="ctr"/>
            <a:r>
              <a:rPr lang="en-IN" sz="1200" dirty="0"/>
              <a:t>School of Computer Science and Engineering</a:t>
            </a:r>
          </a:p>
          <a:p>
            <a:pPr algn="ctr"/>
            <a:r>
              <a:rPr lang="en-IN" sz="1200" dirty="0"/>
              <a:t>S.Y 2023-24 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A5C00613-AE62-06DA-6654-6159CB431CC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520" y="379537"/>
            <a:ext cx="1274064" cy="13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49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 rot="-5400000">
            <a:off x="718025" y="1695725"/>
            <a:ext cx="2071800" cy="2081400"/>
          </a:xfrm>
          <a:prstGeom prst="round2SameRect">
            <a:avLst>
              <a:gd name="adj1" fmla="val 88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9" name="Google Shape;179;p26"/>
          <p:cNvGraphicFramePr/>
          <p:nvPr>
            <p:extLst>
              <p:ext uri="{D42A27DB-BD31-4B8C-83A1-F6EECF244321}">
                <p14:modId xmlns:p14="http://schemas.microsoft.com/office/powerpoint/2010/main" val="194003685"/>
              </p:ext>
            </p:extLst>
          </p:nvPr>
        </p:nvGraphicFramePr>
        <p:xfrm>
          <a:off x="713225" y="1700525"/>
          <a:ext cx="6854382" cy="2097825"/>
        </p:xfrm>
        <a:graphic>
          <a:graphicData uri="http://schemas.openxmlformats.org/drawingml/2006/table">
            <a:tbl>
              <a:tblPr>
                <a:noFill/>
                <a:tableStyleId>{20F946F7-4A40-4A4B-85B8-EB02CE22B2E1}</a:tableStyleId>
              </a:tblPr>
              <a:tblGrid>
                <a:gridCol w="211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6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Project Title</a:t>
                      </a:r>
                      <a:endParaRPr sz="11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64000" marR="45700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This project is a C++ application designed to help users manage their tasks and to-do lists efficiently.</a:t>
                      </a:r>
                    </a:p>
                  </a:txBody>
                  <a:tcPr marL="91425" marR="91425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Add Tasks</a:t>
                      </a:r>
                      <a:endParaRPr sz="11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64000" marR="45700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Add tasks: Users can easily add new tasks with descriptions and due dates.</a:t>
                      </a:r>
                    </a:p>
                  </a:txBody>
                  <a:tcPr marL="91425" marR="91425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Displaying Tasks</a:t>
                      </a:r>
                      <a:endParaRPr sz="11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64000" marR="45700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Didact Gothic" panose="00000500000000000000" pitchFamily="2" charset="0"/>
                          <a:ea typeface="Arial"/>
                          <a:cs typeface="Arial"/>
                          <a:sym typeface="Arial"/>
                        </a:rPr>
                        <a:t>The program can display the current list of tasks.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Didact Gothic" panose="00000500000000000000" pitchFamily="2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50" dirty="0">
                        <a:solidFill>
                          <a:schemeClr val="dk1"/>
                        </a:solidFill>
                        <a:latin typeface="Didact Gothic" panose="00000500000000000000" pitchFamily="2" charset="0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Delete Tasks</a:t>
                      </a:r>
                      <a:endParaRPr sz="11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64000" marR="45700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Delete tasks: Users can remove tasks when they are no longer needed.   </a:t>
                      </a:r>
                    </a:p>
                  </a:txBody>
                  <a:tcPr marL="91425" marR="91425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5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User Friendly Interface</a:t>
                      </a:r>
                      <a:endParaRPr sz="11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64000" marR="45700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User-friendly interface: The program provides a simple, text-based interface for ease of use. </a:t>
                      </a:r>
                    </a:p>
                  </a:txBody>
                  <a:tcPr marL="91425" marR="91425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Update Tasks</a:t>
                      </a:r>
                      <a:endParaRPr sz="11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64000" marR="45700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We can Update any tasks as we need.</a:t>
                      </a:r>
                    </a:p>
                  </a:txBody>
                  <a:tcPr marL="91425" marR="91425" marT="27425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2" name="Google Shape;182;p26"/>
          <p:cNvSpPr txBox="1"/>
          <p:nvPr/>
        </p:nvSpPr>
        <p:spPr>
          <a:xfrm>
            <a:off x="612947" y="1189100"/>
            <a:ext cx="4371564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Certainly, here's a specific introduction to your C++ To-do list project. </a:t>
            </a:r>
            <a:endParaRPr sz="1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INTRODUCTION </a:t>
            </a:r>
            <a:endParaRPr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85" name="Google Shape;185;p26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26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Google Shape;187;p26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26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Google Shape;1531;p61">
            <a:extLst>
              <a:ext uri="{FF2B5EF4-FFF2-40B4-BE49-F238E27FC236}">
                <a16:creationId xmlns:a16="http://schemas.microsoft.com/office/drawing/2014/main" id="{758EB14D-F98C-EB41-1C4B-30043C989402}"/>
              </a:ext>
            </a:extLst>
          </p:cNvPr>
          <p:cNvSpPr/>
          <p:nvPr/>
        </p:nvSpPr>
        <p:spPr>
          <a:xfrm>
            <a:off x="3609952" y="541116"/>
            <a:ext cx="464675" cy="46477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8541;p71">
            <a:extLst>
              <a:ext uri="{FF2B5EF4-FFF2-40B4-BE49-F238E27FC236}">
                <a16:creationId xmlns:a16="http://schemas.microsoft.com/office/drawing/2014/main" id="{B6F88A7C-92EB-ECAC-266A-EF3FC02A9228}"/>
              </a:ext>
            </a:extLst>
          </p:cNvPr>
          <p:cNvGrpSpPr/>
          <p:nvPr/>
        </p:nvGrpSpPr>
        <p:grpSpPr>
          <a:xfrm>
            <a:off x="5204214" y="381311"/>
            <a:ext cx="2363393" cy="1005865"/>
            <a:chOff x="3292400" y="1193188"/>
            <a:chExt cx="2615240" cy="1131075"/>
          </a:xfrm>
        </p:grpSpPr>
        <p:sp>
          <p:nvSpPr>
            <p:cNvPr id="4" name="Google Shape;8542;p71">
              <a:extLst>
                <a:ext uri="{FF2B5EF4-FFF2-40B4-BE49-F238E27FC236}">
                  <a16:creationId xmlns:a16="http://schemas.microsoft.com/office/drawing/2014/main" id="{D5F3A952-7558-9C86-FAB2-51D000ECEFF8}"/>
                </a:ext>
              </a:extLst>
            </p:cNvPr>
            <p:cNvSpPr/>
            <p:nvPr/>
          </p:nvSpPr>
          <p:spPr>
            <a:xfrm>
              <a:off x="3292400" y="1845763"/>
              <a:ext cx="370500" cy="4785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>
              <a:solidFill>
                <a:srgbClr val="ABB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5" name="Google Shape;8543;p71">
              <a:extLst>
                <a:ext uri="{FF2B5EF4-FFF2-40B4-BE49-F238E27FC236}">
                  <a16:creationId xmlns:a16="http://schemas.microsoft.com/office/drawing/2014/main" id="{185CF8DD-03BA-D7D2-F895-DD84A7F30EC7}"/>
                </a:ext>
              </a:extLst>
            </p:cNvPr>
            <p:cNvSpPr/>
            <p:nvPr/>
          </p:nvSpPr>
          <p:spPr>
            <a:xfrm>
              <a:off x="3292400" y="1314860"/>
              <a:ext cx="370500" cy="4785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6" name="Google Shape;8544;p71">
              <a:extLst>
                <a:ext uri="{FF2B5EF4-FFF2-40B4-BE49-F238E27FC236}">
                  <a16:creationId xmlns:a16="http://schemas.microsoft.com/office/drawing/2014/main" id="{421A48DD-3E2A-B8F1-003F-F17B4AFD38AF}"/>
                </a:ext>
              </a:extLst>
            </p:cNvPr>
            <p:cNvSpPr txBox="1"/>
            <p:nvPr/>
          </p:nvSpPr>
          <p:spPr>
            <a:xfrm flipH="1">
              <a:off x="3678794" y="1193199"/>
              <a:ext cx="370500" cy="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JANUARY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8545;p71">
              <a:extLst>
                <a:ext uri="{FF2B5EF4-FFF2-40B4-BE49-F238E27FC236}">
                  <a16:creationId xmlns:a16="http://schemas.microsoft.com/office/drawing/2014/main" id="{C8352BB1-2767-18C8-DF31-B9AF50F35E95}"/>
                </a:ext>
              </a:extLst>
            </p:cNvPr>
            <p:cNvSpPr txBox="1"/>
            <p:nvPr/>
          </p:nvSpPr>
          <p:spPr>
            <a:xfrm flipH="1">
              <a:off x="4051671" y="1193188"/>
              <a:ext cx="401400" cy="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FEBRUARY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8546;p71">
              <a:extLst>
                <a:ext uri="{FF2B5EF4-FFF2-40B4-BE49-F238E27FC236}">
                  <a16:creationId xmlns:a16="http://schemas.microsoft.com/office/drawing/2014/main" id="{FC917B0E-6861-02B3-789F-C15D8135DD7F}"/>
                </a:ext>
              </a:extLst>
            </p:cNvPr>
            <p:cNvSpPr txBox="1"/>
            <p:nvPr/>
          </p:nvSpPr>
          <p:spPr>
            <a:xfrm flipH="1">
              <a:off x="4453057" y="1193188"/>
              <a:ext cx="348000" cy="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MARCH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9" name="Google Shape;8547;p71">
              <a:extLst>
                <a:ext uri="{FF2B5EF4-FFF2-40B4-BE49-F238E27FC236}">
                  <a16:creationId xmlns:a16="http://schemas.microsoft.com/office/drawing/2014/main" id="{15AD987D-0A98-4C20-946C-143C4AAAD4EA}"/>
                </a:ext>
              </a:extLst>
            </p:cNvPr>
            <p:cNvSpPr txBox="1"/>
            <p:nvPr/>
          </p:nvSpPr>
          <p:spPr>
            <a:xfrm flipH="1">
              <a:off x="4831790" y="1193197"/>
              <a:ext cx="313200" cy="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APRIL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0" name="Google Shape;8548;p71">
              <a:extLst>
                <a:ext uri="{FF2B5EF4-FFF2-40B4-BE49-F238E27FC236}">
                  <a16:creationId xmlns:a16="http://schemas.microsoft.com/office/drawing/2014/main" id="{252406F2-15BB-43BA-6CF7-6F1DAB73A1DE}"/>
                </a:ext>
              </a:extLst>
            </p:cNvPr>
            <p:cNvSpPr txBox="1"/>
            <p:nvPr/>
          </p:nvSpPr>
          <p:spPr>
            <a:xfrm flipH="1">
              <a:off x="5186134" y="1193197"/>
              <a:ext cx="313200" cy="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MAY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1" name="Google Shape;8549;p71">
              <a:extLst>
                <a:ext uri="{FF2B5EF4-FFF2-40B4-BE49-F238E27FC236}">
                  <a16:creationId xmlns:a16="http://schemas.microsoft.com/office/drawing/2014/main" id="{99381E57-55B1-E3D9-F089-711770823C3C}"/>
                </a:ext>
              </a:extLst>
            </p:cNvPr>
            <p:cNvSpPr txBox="1"/>
            <p:nvPr/>
          </p:nvSpPr>
          <p:spPr>
            <a:xfrm flipH="1">
              <a:off x="5562148" y="1193197"/>
              <a:ext cx="313200" cy="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JUNE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2" name="Google Shape;8550;p71">
              <a:extLst>
                <a:ext uri="{FF2B5EF4-FFF2-40B4-BE49-F238E27FC236}">
                  <a16:creationId xmlns:a16="http://schemas.microsoft.com/office/drawing/2014/main" id="{639939B3-B49C-5658-6536-F7B1EEE982A8}"/>
                </a:ext>
              </a:extLst>
            </p:cNvPr>
            <p:cNvSpPr txBox="1"/>
            <p:nvPr/>
          </p:nvSpPr>
          <p:spPr>
            <a:xfrm flipH="1">
              <a:off x="3349576" y="1372466"/>
              <a:ext cx="272700" cy="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PHASE 1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3" name="Google Shape;8551;p71">
              <a:extLst>
                <a:ext uri="{FF2B5EF4-FFF2-40B4-BE49-F238E27FC236}">
                  <a16:creationId xmlns:a16="http://schemas.microsoft.com/office/drawing/2014/main" id="{2D3B2A50-BA45-BECA-4DDA-7A437B79A730}"/>
                </a:ext>
              </a:extLst>
            </p:cNvPr>
            <p:cNvSpPr txBox="1"/>
            <p:nvPr/>
          </p:nvSpPr>
          <p:spPr>
            <a:xfrm flipH="1">
              <a:off x="3349579" y="1895516"/>
              <a:ext cx="272700" cy="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PHASE 2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4" name="Google Shape;8552;p71">
              <a:extLst>
                <a:ext uri="{FF2B5EF4-FFF2-40B4-BE49-F238E27FC236}">
                  <a16:creationId xmlns:a16="http://schemas.microsoft.com/office/drawing/2014/main" id="{16B65301-17E1-6910-7027-99A3B2F091C3}"/>
                </a:ext>
              </a:extLst>
            </p:cNvPr>
            <p:cNvSpPr txBox="1"/>
            <p:nvPr/>
          </p:nvSpPr>
          <p:spPr>
            <a:xfrm flipH="1">
              <a:off x="3355878" y="1543623"/>
              <a:ext cx="256200" cy="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Task 1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5" name="Google Shape;8553;p71">
              <a:extLst>
                <a:ext uri="{FF2B5EF4-FFF2-40B4-BE49-F238E27FC236}">
                  <a16:creationId xmlns:a16="http://schemas.microsoft.com/office/drawing/2014/main" id="{A646AC6C-AF40-689F-F436-086CE2476E01}"/>
                </a:ext>
              </a:extLst>
            </p:cNvPr>
            <p:cNvSpPr txBox="1"/>
            <p:nvPr/>
          </p:nvSpPr>
          <p:spPr>
            <a:xfrm flipH="1">
              <a:off x="3355878" y="1720328"/>
              <a:ext cx="256200" cy="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Task 2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8554;p71">
              <a:extLst>
                <a:ext uri="{FF2B5EF4-FFF2-40B4-BE49-F238E27FC236}">
                  <a16:creationId xmlns:a16="http://schemas.microsoft.com/office/drawing/2014/main" id="{62132B35-3B76-9FB5-8D20-60879B880D31}"/>
                </a:ext>
              </a:extLst>
            </p:cNvPr>
            <p:cNvSpPr txBox="1"/>
            <p:nvPr/>
          </p:nvSpPr>
          <p:spPr>
            <a:xfrm flipH="1">
              <a:off x="3355878" y="2072220"/>
              <a:ext cx="256200" cy="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Task 1</a:t>
              </a:r>
              <a:endParaRPr sz="200">
                <a:solidFill>
                  <a:srgbClr val="FFFFFF"/>
                </a:solidFill>
              </a:endParaRPr>
            </a:p>
          </p:txBody>
        </p:sp>
        <p:sp>
          <p:nvSpPr>
            <p:cNvPr id="17" name="Google Shape;8555;p71">
              <a:extLst>
                <a:ext uri="{FF2B5EF4-FFF2-40B4-BE49-F238E27FC236}">
                  <a16:creationId xmlns:a16="http://schemas.microsoft.com/office/drawing/2014/main" id="{10E45A7A-1F93-118B-4A46-9DB9F9599E35}"/>
                </a:ext>
              </a:extLst>
            </p:cNvPr>
            <p:cNvSpPr txBox="1"/>
            <p:nvPr/>
          </p:nvSpPr>
          <p:spPr>
            <a:xfrm flipH="1">
              <a:off x="3355889" y="2248920"/>
              <a:ext cx="256200" cy="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200">
                  <a:solidFill>
                    <a:srgbClr val="FFFFFF"/>
                  </a:solidFill>
                </a:rPr>
                <a:t>Task 2</a:t>
              </a:r>
              <a:endParaRPr sz="200">
                <a:solidFill>
                  <a:srgbClr val="FFFFFF"/>
                </a:solidFill>
              </a:endParaRPr>
            </a:p>
          </p:txBody>
        </p:sp>
        <p:grpSp>
          <p:nvGrpSpPr>
            <p:cNvPr id="18" name="Google Shape;8556;p71">
              <a:extLst>
                <a:ext uri="{FF2B5EF4-FFF2-40B4-BE49-F238E27FC236}">
                  <a16:creationId xmlns:a16="http://schemas.microsoft.com/office/drawing/2014/main" id="{123EE498-DEFE-D379-6335-179618E58846}"/>
                </a:ext>
              </a:extLst>
            </p:cNvPr>
            <p:cNvGrpSpPr/>
            <p:nvPr/>
          </p:nvGrpSpPr>
          <p:grpSpPr>
            <a:xfrm>
              <a:off x="3748438" y="1378608"/>
              <a:ext cx="2159202" cy="903971"/>
              <a:chOff x="1683525" y="2179850"/>
              <a:chExt cx="4519050" cy="2134525"/>
            </a:xfrm>
          </p:grpSpPr>
          <p:sp>
            <p:nvSpPr>
              <p:cNvPr id="19" name="Google Shape;8557;p71">
                <a:extLst>
                  <a:ext uri="{FF2B5EF4-FFF2-40B4-BE49-F238E27FC236}">
                    <a16:creationId xmlns:a16="http://schemas.microsoft.com/office/drawing/2014/main" id="{1F9AFE8C-AEDD-BD70-6373-E14FC63B582A}"/>
                  </a:ext>
                </a:extLst>
              </p:cNvPr>
              <p:cNvSpPr/>
              <p:nvPr/>
            </p:nvSpPr>
            <p:spPr>
              <a:xfrm>
                <a:off x="1683525" y="2179850"/>
                <a:ext cx="4519050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180762" h="2157" extrusionOk="0">
                    <a:moveTo>
                      <a:pt x="1072" y="1"/>
                    </a:moveTo>
                    <a:cubicBezTo>
                      <a:pt x="477" y="1"/>
                      <a:pt x="1" y="477"/>
                      <a:pt x="1" y="1073"/>
                    </a:cubicBezTo>
                    <a:cubicBezTo>
                      <a:pt x="1" y="1668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68"/>
                      <a:pt x="180761" y="1073"/>
                    </a:cubicBezTo>
                    <a:cubicBezTo>
                      <a:pt x="180761" y="477"/>
                      <a:pt x="180273" y="1"/>
                      <a:pt x="179678" y="1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Google Shape;8558;p71">
                <a:extLst>
                  <a:ext uri="{FF2B5EF4-FFF2-40B4-BE49-F238E27FC236}">
                    <a16:creationId xmlns:a16="http://schemas.microsoft.com/office/drawing/2014/main" id="{17BEFCD5-107E-DDD6-6A3B-948E135A5653}"/>
                  </a:ext>
                </a:extLst>
              </p:cNvPr>
              <p:cNvSpPr/>
              <p:nvPr/>
            </p:nvSpPr>
            <p:spPr>
              <a:xfrm>
                <a:off x="1683525" y="2595975"/>
                <a:ext cx="45190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0762" h="2156" extrusionOk="0">
                    <a:moveTo>
                      <a:pt x="1072" y="1"/>
                    </a:moveTo>
                    <a:cubicBezTo>
                      <a:pt x="477" y="1"/>
                      <a:pt x="1" y="489"/>
                      <a:pt x="1" y="1084"/>
                    </a:cubicBezTo>
                    <a:cubicBezTo>
                      <a:pt x="1" y="1668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68"/>
                      <a:pt x="180761" y="1084"/>
                    </a:cubicBezTo>
                    <a:cubicBezTo>
                      <a:pt x="180761" y="489"/>
                      <a:pt x="180273" y="1"/>
                      <a:pt x="179678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Google Shape;8559;p71">
                <a:extLst>
                  <a:ext uri="{FF2B5EF4-FFF2-40B4-BE49-F238E27FC236}">
                    <a16:creationId xmlns:a16="http://schemas.microsoft.com/office/drawing/2014/main" id="{CB21D780-362E-88F6-4225-8650B898A1EC}"/>
                  </a:ext>
                </a:extLst>
              </p:cNvPr>
              <p:cNvSpPr/>
              <p:nvPr/>
            </p:nvSpPr>
            <p:spPr>
              <a:xfrm>
                <a:off x="1683525" y="3012100"/>
                <a:ext cx="45190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0762" h="2156" extrusionOk="0">
                    <a:moveTo>
                      <a:pt x="1072" y="1"/>
                    </a:moveTo>
                    <a:cubicBezTo>
                      <a:pt x="477" y="1"/>
                      <a:pt x="1" y="489"/>
                      <a:pt x="1" y="1084"/>
                    </a:cubicBezTo>
                    <a:cubicBezTo>
                      <a:pt x="1" y="1680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68"/>
                      <a:pt x="180761" y="1072"/>
                    </a:cubicBezTo>
                    <a:cubicBezTo>
                      <a:pt x="180761" y="477"/>
                      <a:pt x="180273" y="1"/>
                      <a:pt x="179678" y="1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Google Shape;8560;p71">
                <a:extLst>
                  <a:ext uri="{FF2B5EF4-FFF2-40B4-BE49-F238E27FC236}">
                    <a16:creationId xmlns:a16="http://schemas.microsoft.com/office/drawing/2014/main" id="{FC8898CF-83ED-9573-9385-804DD4A994C5}"/>
                  </a:ext>
                </a:extLst>
              </p:cNvPr>
              <p:cNvSpPr/>
              <p:nvPr/>
            </p:nvSpPr>
            <p:spPr>
              <a:xfrm>
                <a:off x="1683525" y="3428225"/>
                <a:ext cx="45190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0762" h="2156" extrusionOk="0">
                    <a:moveTo>
                      <a:pt x="1072" y="1"/>
                    </a:moveTo>
                    <a:cubicBezTo>
                      <a:pt x="477" y="1"/>
                      <a:pt x="1" y="489"/>
                      <a:pt x="1" y="1084"/>
                    </a:cubicBezTo>
                    <a:cubicBezTo>
                      <a:pt x="1" y="1679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79"/>
                      <a:pt x="180761" y="1084"/>
                    </a:cubicBezTo>
                    <a:cubicBezTo>
                      <a:pt x="180761" y="489"/>
                      <a:pt x="180273" y="1"/>
                      <a:pt x="179678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Google Shape;8561;p71">
                <a:extLst>
                  <a:ext uri="{FF2B5EF4-FFF2-40B4-BE49-F238E27FC236}">
                    <a16:creationId xmlns:a16="http://schemas.microsoft.com/office/drawing/2014/main" id="{E2D97839-90D9-0EB0-8912-FFAF0632D1F8}"/>
                  </a:ext>
                </a:extLst>
              </p:cNvPr>
              <p:cNvSpPr/>
              <p:nvPr/>
            </p:nvSpPr>
            <p:spPr>
              <a:xfrm>
                <a:off x="1683525" y="3844350"/>
                <a:ext cx="45190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0762" h="2156" extrusionOk="0">
                    <a:moveTo>
                      <a:pt x="548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608"/>
                    </a:lnTo>
                    <a:cubicBezTo>
                      <a:pt x="1" y="1917"/>
                      <a:pt x="251" y="2156"/>
                      <a:pt x="548" y="2156"/>
                    </a:cubicBezTo>
                    <a:lnTo>
                      <a:pt x="180202" y="2156"/>
                    </a:lnTo>
                    <a:cubicBezTo>
                      <a:pt x="180511" y="2156"/>
                      <a:pt x="180761" y="1917"/>
                      <a:pt x="180761" y="1608"/>
                    </a:cubicBezTo>
                    <a:lnTo>
                      <a:pt x="180761" y="560"/>
                    </a:lnTo>
                    <a:cubicBezTo>
                      <a:pt x="180761" y="251"/>
                      <a:pt x="180511" y="1"/>
                      <a:pt x="180202" y="1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Google Shape;8562;p71">
                <a:extLst>
                  <a:ext uri="{FF2B5EF4-FFF2-40B4-BE49-F238E27FC236}">
                    <a16:creationId xmlns:a16="http://schemas.microsoft.com/office/drawing/2014/main" id="{1D444950-9E6A-125B-57FA-2CBB7CD02CEF}"/>
                  </a:ext>
                </a:extLst>
              </p:cNvPr>
              <p:cNvSpPr/>
              <p:nvPr/>
            </p:nvSpPr>
            <p:spPr>
              <a:xfrm>
                <a:off x="1683525" y="4260475"/>
                <a:ext cx="45190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180762" h="2156" extrusionOk="0">
                    <a:moveTo>
                      <a:pt x="1072" y="0"/>
                    </a:moveTo>
                    <a:cubicBezTo>
                      <a:pt x="477" y="0"/>
                      <a:pt x="1" y="489"/>
                      <a:pt x="1" y="1084"/>
                    </a:cubicBezTo>
                    <a:cubicBezTo>
                      <a:pt x="1" y="1679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79"/>
                      <a:pt x="180761" y="1084"/>
                    </a:cubicBezTo>
                    <a:cubicBezTo>
                      <a:pt x="180761" y="489"/>
                      <a:pt x="180273" y="0"/>
                      <a:pt x="179678" y="0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Google Shape;8563;p71">
                <a:extLst>
                  <a:ext uri="{FF2B5EF4-FFF2-40B4-BE49-F238E27FC236}">
                    <a16:creationId xmlns:a16="http://schemas.microsoft.com/office/drawing/2014/main" id="{09D2A805-2055-855E-1DA3-F9CCA26F79CB}"/>
                  </a:ext>
                </a:extLst>
              </p:cNvPr>
              <p:cNvSpPr/>
              <p:nvPr/>
            </p:nvSpPr>
            <p:spPr>
              <a:xfrm>
                <a:off x="1683525" y="2179850"/>
                <a:ext cx="921275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36851" h="2157" extrusionOk="0">
                    <a:moveTo>
                      <a:pt x="1072" y="1"/>
                    </a:moveTo>
                    <a:cubicBezTo>
                      <a:pt x="477" y="1"/>
                      <a:pt x="1" y="477"/>
                      <a:pt x="1" y="1073"/>
                    </a:cubicBezTo>
                    <a:cubicBezTo>
                      <a:pt x="1" y="1668"/>
                      <a:pt x="477" y="2156"/>
                      <a:pt x="1072" y="2156"/>
                    </a:cubicBezTo>
                    <a:lnTo>
                      <a:pt x="35767" y="2156"/>
                    </a:lnTo>
                    <a:cubicBezTo>
                      <a:pt x="36362" y="2156"/>
                      <a:pt x="36851" y="1668"/>
                      <a:pt x="36851" y="1073"/>
                    </a:cubicBezTo>
                    <a:cubicBezTo>
                      <a:pt x="36851" y="477"/>
                      <a:pt x="36362" y="1"/>
                      <a:pt x="35767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Google Shape;8564;p71">
                <a:extLst>
                  <a:ext uri="{FF2B5EF4-FFF2-40B4-BE49-F238E27FC236}">
                    <a16:creationId xmlns:a16="http://schemas.microsoft.com/office/drawing/2014/main" id="{17322D5B-E95D-5045-D576-E175EE2B131C}"/>
                  </a:ext>
                </a:extLst>
              </p:cNvPr>
              <p:cNvSpPr/>
              <p:nvPr/>
            </p:nvSpPr>
            <p:spPr>
              <a:xfrm>
                <a:off x="2166625" y="2595975"/>
                <a:ext cx="20369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1476" h="2156" extrusionOk="0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cubicBezTo>
                      <a:pt x="1" y="1668"/>
                      <a:pt x="489" y="2156"/>
                      <a:pt x="1084" y="2156"/>
                    </a:cubicBezTo>
                    <a:lnTo>
                      <a:pt x="80392" y="2156"/>
                    </a:lnTo>
                    <a:cubicBezTo>
                      <a:pt x="80987" y="2156"/>
                      <a:pt x="81475" y="1668"/>
                      <a:pt x="81475" y="1084"/>
                    </a:cubicBezTo>
                    <a:cubicBezTo>
                      <a:pt x="81475" y="489"/>
                      <a:pt x="80987" y="1"/>
                      <a:pt x="80392" y="1"/>
                    </a:cubicBezTo>
                    <a:close/>
                  </a:path>
                </a:pathLst>
              </a:custGeom>
              <a:solidFill>
                <a:srgbClr val="D7DFE5">
                  <a:alpha val="65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Google Shape;8565;p71">
                <a:extLst>
                  <a:ext uri="{FF2B5EF4-FFF2-40B4-BE49-F238E27FC236}">
                    <a16:creationId xmlns:a16="http://schemas.microsoft.com/office/drawing/2014/main" id="{8681EB87-6497-818F-13E0-73E2E1811514}"/>
                  </a:ext>
                </a:extLst>
              </p:cNvPr>
              <p:cNvSpPr/>
              <p:nvPr/>
            </p:nvSpPr>
            <p:spPr>
              <a:xfrm>
                <a:off x="2808675" y="3012100"/>
                <a:ext cx="10820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3280" h="2156" extrusionOk="0"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56"/>
                      <a:pt x="1072" y="2156"/>
                    </a:cubicBezTo>
                    <a:lnTo>
                      <a:pt x="42196" y="2156"/>
                    </a:lnTo>
                    <a:cubicBezTo>
                      <a:pt x="42791" y="2156"/>
                      <a:pt x="43280" y="1668"/>
                      <a:pt x="43280" y="1072"/>
                    </a:cubicBezTo>
                    <a:cubicBezTo>
                      <a:pt x="43280" y="477"/>
                      <a:pt x="42791" y="1"/>
                      <a:pt x="42196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Google Shape;8566;p71">
                <a:extLst>
                  <a:ext uri="{FF2B5EF4-FFF2-40B4-BE49-F238E27FC236}">
                    <a16:creationId xmlns:a16="http://schemas.microsoft.com/office/drawing/2014/main" id="{80CD6969-B669-4AF5-11D0-B5EDECE8BF08}"/>
                  </a:ext>
                </a:extLst>
              </p:cNvPr>
              <p:cNvSpPr/>
              <p:nvPr/>
            </p:nvSpPr>
            <p:spPr>
              <a:xfrm>
                <a:off x="2942925" y="3428225"/>
                <a:ext cx="2044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81797" h="2156" extrusionOk="0">
                    <a:moveTo>
                      <a:pt x="1084" y="1"/>
                    </a:moveTo>
                    <a:cubicBezTo>
                      <a:pt x="488" y="1"/>
                      <a:pt x="0" y="489"/>
                      <a:pt x="12" y="1084"/>
                    </a:cubicBezTo>
                    <a:cubicBezTo>
                      <a:pt x="12" y="1679"/>
                      <a:pt x="488" y="2156"/>
                      <a:pt x="1084" y="2156"/>
                    </a:cubicBezTo>
                    <a:lnTo>
                      <a:pt x="80713" y="2156"/>
                    </a:lnTo>
                    <a:cubicBezTo>
                      <a:pt x="81308" y="2156"/>
                      <a:pt x="81796" y="1679"/>
                      <a:pt x="81796" y="1084"/>
                    </a:cubicBezTo>
                    <a:cubicBezTo>
                      <a:pt x="81796" y="489"/>
                      <a:pt x="81308" y="1"/>
                      <a:pt x="80713" y="1"/>
                    </a:cubicBezTo>
                    <a:close/>
                  </a:path>
                </a:pathLst>
              </a:custGeom>
              <a:solidFill>
                <a:srgbClr val="D7DFE5">
                  <a:alpha val="65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Google Shape;8567;p71">
                <a:extLst>
                  <a:ext uri="{FF2B5EF4-FFF2-40B4-BE49-F238E27FC236}">
                    <a16:creationId xmlns:a16="http://schemas.microsoft.com/office/drawing/2014/main" id="{177BB47F-8532-7F4D-FFEB-8ECDB4754BEB}"/>
                  </a:ext>
                </a:extLst>
              </p:cNvPr>
              <p:cNvSpPr/>
              <p:nvPr/>
            </p:nvSpPr>
            <p:spPr>
              <a:xfrm>
                <a:off x="3933825" y="3844350"/>
                <a:ext cx="16508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66033" h="2156" extrusionOk="0">
                    <a:moveTo>
                      <a:pt x="548" y="1"/>
                    </a:moveTo>
                    <a:cubicBezTo>
                      <a:pt x="238" y="1"/>
                      <a:pt x="0" y="251"/>
                      <a:pt x="0" y="560"/>
                    </a:cubicBezTo>
                    <a:lnTo>
                      <a:pt x="0" y="1608"/>
                    </a:lnTo>
                    <a:cubicBezTo>
                      <a:pt x="0" y="1917"/>
                      <a:pt x="238" y="2156"/>
                      <a:pt x="548" y="2156"/>
                    </a:cubicBezTo>
                    <a:lnTo>
                      <a:pt x="65472" y="2156"/>
                    </a:lnTo>
                    <a:cubicBezTo>
                      <a:pt x="65782" y="2156"/>
                      <a:pt x="66032" y="1917"/>
                      <a:pt x="66032" y="1608"/>
                    </a:cubicBezTo>
                    <a:lnTo>
                      <a:pt x="66032" y="560"/>
                    </a:lnTo>
                    <a:cubicBezTo>
                      <a:pt x="66032" y="251"/>
                      <a:pt x="65782" y="1"/>
                      <a:pt x="65472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Google Shape;8568;p71">
                <a:extLst>
                  <a:ext uri="{FF2B5EF4-FFF2-40B4-BE49-F238E27FC236}">
                    <a16:creationId xmlns:a16="http://schemas.microsoft.com/office/drawing/2014/main" id="{C9A65476-3550-C1B0-70F4-C42EC77F5E16}"/>
                  </a:ext>
                </a:extLst>
              </p:cNvPr>
              <p:cNvSpPr/>
              <p:nvPr/>
            </p:nvSpPr>
            <p:spPr>
              <a:xfrm>
                <a:off x="5058950" y="4260775"/>
                <a:ext cx="11436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45745" h="2144" extrusionOk="0">
                    <a:moveTo>
                      <a:pt x="1072" y="0"/>
                    </a:moveTo>
                    <a:cubicBezTo>
                      <a:pt x="477" y="0"/>
                      <a:pt x="1" y="477"/>
                      <a:pt x="1" y="1072"/>
                    </a:cubicBezTo>
                    <a:cubicBezTo>
                      <a:pt x="1" y="1667"/>
                      <a:pt x="477" y="2144"/>
                      <a:pt x="1072" y="2144"/>
                    </a:cubicBezTo>
                    <a:lnTo>
                      <a:pt x="44661" y="2144"/>
                    </a:lnTo>
                    <a:cubicBezTo>
                      <a:pt x="45256" y="2144"/>
                      <a:pt x="45744" y="1667"/>
                      <a:pt x="45744" y="1072"/>
                    </a:cubicBezTo>
                    <a:cubicBezTo>
                      <a:pt x="45744" y="477"/>
                      <a:pt x="45256" y="0"/>
                      <a:pt x="44661" y="0"/>
                    </a:cubicBezTo>
                    <a:close/>
                  </a:path>
                </a:pathLst>
              </a:custGeom>
              <a:solidFill>
                <a:srgbClr val="D7DFE5">
                  <a:alpha val="65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1" name="Google Shape;1581;p61">
            <a:extLst>
              <a:ext uri="{FF2B5EF4-FFF2-40B4-BE49-F238E27FC236}">
                <a16:creationId xmlns:a16="http://schemas.microsoft.com/office/drawing/2014/main" id="{D5F757BD-B7A9-3275-2EC5-CE59F6A5F947}"/>
              </a:ext>
            </a:extLst>
          </p:cNvPr>
          <p:cNvSpPr/>
          <p:nvPr/>
        </p:nvSpPr>
        <p:spPr>
          <a:xfrm>
            <a:off x="3689458" y="624297"/>
            <a:ext cx="305661" cy="313335"/>
          </a:xfrm>
          <a:custGeom>
            <a:avLst/>
            <a:gdLst/>
            <a:ahLst/>
            <a:cxnLst/>
            <a:rect l="l" t="t" r="r" b="b"/>
            <a:pathLst>
              <a:path w="18587" h="17127" extrusionOk="0">
                <a:moveTo>
                  <a:pt x="3268" y="2179"/>
                </a:moveTo>
                <a:cubicBezTo>
                  <a:pt x="2874" y="2179"/>
                  <a:pt x="2550" y="2503"/>
                  <a:pt x="2550" y="2897"/>
                </a:cubicBezTo>
                <a:cubicBezTo>
                  <a:pt x="2550" y="3291"/>
                  <a:pt x="2874" y="3616"/>
                  <a:pt x="3268" y="3616"/>
                </a:cubicBezTo>
                <a:cubicBezTo>
                  <a:pt x="3685" y="3616"/>
                  <a:pt x="4010" y="3291"/>
                  <a:pt x="4010" y="2897"/>
                </a:cubicBezTo>
                <a:cubicBezTo>
                  <a:pt x="4010" y="2503"/>
                  <a:pt x="3685" y="2179"/>
                  <a:pt x="3268" y="2179"/>
                </a:cubicBezTo>
                <a:close/>
                <a:moveTo>
                  <a:pt x="5817" y="2179"/>
                </a:moveTo>
                <a:cubicBezTo>
                  <a:pt x="5423" y="2179"/>
                  <a:pt x="5076" y="2503"/>
                  <a:pt x="5076" y="2897"/>
                </a:cubicBezTo>
                <a:cubicBezTo>
                  <a:pt x="5076" y="3291"/>
                  <a:pt x="5423" y="3616"/>
                  <a:pt x="5817" y="3616"/>
                </a:cubicBezTo>
                <a:cubicBezTo>
                  <a:pt x="6211" y="3616"/>
                  <a:pt x="6536" y="3291"/>
                  <a:pt x="6536" y="2897"/>
                </a:cubicBezTo>
                <a:cubicBezTo>
                  <a:pt x="6536" y="2503"/>
                  <a:pt x="6211" y="2179"/>
                  <a:pt x="5817" y="2179"/>
                </a:cubicBezTo>
                <a:close/>
                <a:moveTo>
                  <a:pt x="16408" y="1437"/>
                </a:moveTo>
                <a:cubicBezTo>
                  <a:pt x="16826" y="1437"/>
                  <a:pt x="17150" y="1762"/>
                  <a:pt x="17150" y="2179"/>
                </a:cubicBezTo>
                <a:lnTo>
                  <a:pt x="17150" y="4357"/>
                </a:lnTo>
                <a:lnTo>
                  <a:pt x="1460" y="4357"/>
                </a:lnTo>
                <a:lnTo>
                  <a:pt x="1460" y="2179"/>
                </a:lnTo>
                <a:cubicBezTo>
                  <a:pt x="1460" y="1762"/>
                  <a:pt x="1785" y="1437"/>
                  <a:pt x="2179" y="1437"/>
                </a:cubicBezTo>
                <a:close/>
                <a:moveTo>
                  <a:pt x="8575" y="7185"/>
                </a:moveTo>
                <a:lnTo>
                  <a:pt x="8575" y="8645"/>
                </a:lnTo>
                <a:lnTo>
                  <a:pt x="10035" y="8645"/>
                </a:lnTo>
                <a:lnTo>
                  <a:pt x="10035" y="7185"/>
                </a:lnTo>
                <a:close/>
                <a:moveTo>
                  <a:pt x="8575" y="10151"/>
                </a:moveTo>
                <a:lnTo>
                  <a:pt x="8575" y="11611"/>
                </a:lnTo>
                <a:lnTo>
                  <a:pt x="10035" y="11611"/>
                </a:lnTo>
                <a:lnTo>
                  <a:pt x="10035" y="10151"/>
                </a:lnTo>
                <a:close/>
                <a:moveTo>
                  <a:pt x="8575" y="13141"/>
                </a:moveTo>
                <a:lnTo>
                  <a:pt x="8575" y="14578"/>
                </a:lnTo>
                <a:lnTo>
                  <a:pt x="10035" y="14578"/>
                </a:lnTo>
                <a:lnTo>
                  <a:pt x="10035" y="13141"/>
                </a:lnTo>
                <a:close/>
                <a:moveTo>
                  <a:pt x="17150" y="5794"/>
                </a:moveTo>
                <a:lnTo>
                  <a:pt x="17150" y="14949"/>
                </a:lnTo>
                <a:cubicBezTo>
                  <a:pt x="17150" y="15366"/>
                  <a:pt x="16826" y="15690"/>
                  <a:pt x="16408" y="15690"/>
                </a:cubicBezTo>
                <a:lnTo>
                  <a:pt x="2179" y="15690"/>
                </a:lnTo>
                <a:cubicBezTo>
                  <a:pt x="1785" y="15690"/>
                  <a:pt x="1460" y="15366"/>
                  <a:pt x="1460" y="14949"/>
                </a:cubicBezTo>
                <a:lnTo>
                  <a:pt x="1460" y="5794"/>
                </a:lnTo>
                <a:close/>
                <a:moveTo>
                  <a:pt x="2179" y="1"/>
                </a:moveTo>
                <a:cubicBezTo>
                  <a:pt x="974" y="1"/>
                  <a:pt x="0" y="974"/>
                  <a:pt x="0" y="2179"/>
                </a:cubicBezTo>
                <a:lnTo>
                  <a:pt x="0" y="14949"/>
                </a:lnTo>
                <a:cubicBezTo>
                  <a:pt x="0" y="16154"/>
                  <a:pt x="974" y="17127"/>
                  <a:pt x="2179" y="17127"/>
                </a:cubicBezTo>
                <a:lnTo>
                  <a:pt x="16408" y="17127"/>
                </a:lnTo>
                <a:cubicBezTo>
                  <a:pt x="17614" y="17127"/>
                  <a:pt x="18587" y="16154"/>
                  <a:pt x="18587" y="14949"/>
                </a:cubicBezTo>
                <a:lnTo>
                  <a:pt x="18587" y="2179"/>
                </a:lnTo>
                <a:cubicBezTo>
                  <a:pt x="18587" y="974"/>
                  <a:pt x="17614" y="1"/>
                  <a:pt x="164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322376" y="1510964"/>
            <a:ext cx="539100" cy="43024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3965557" y="2216411"/>
            <a:ext cx="521379" cy="431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7"/>
          <p:cNvSpPr/>
          <p:nvPr/>
        </p:nvSpPr>
        <p:spPr>
          <a:xfrm>
            <a:off x="3936783" y="1516717"/>
            <a:ext cx="534246" cy="42448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7"/>
          <p:cNvSpPr/>
          <p:nvPr/>
        </p:nvSpPr>
        <p:spPr>
          <a:xfrm>
            <a:off x="322376" y="3000040"/>
            <a:ext cx="534246" cy="42448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 flipH="1">
            <a:off x="6858346" y="4178250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Nirmala UI" panose="020B0502040204020203" pitchFamily="34" charset="0"/>
                <a:cs typeface="Nirmala UI" panose="020B0502040204020203" pitchFamily="34" charset="0"/>
              </a:rPr>
              <a:t>Objectives</a:t>
            </a:r>
            <a:br>
              <a:rPr lang="fr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Nirmala UI" panose="020B0502040204020203" pitchFamily="34" charset="0"/>
                <a:cs typeface="Nirmala UI" panose="020B0502040204020203" pitchFamily="34" charset="0"/>
              </a:rPr>
            </a:br>
            <a:br>
              <a:rPr lang="fr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Nirmala UI" panose="020B0502040204020203" pitchFamily="34" charset="0"/>
                <a:cs typeface="Nirmala UI" panose="020B0502040204020203" pitchFamily="34" charset="0"/>
              </a:rPr>
            </a:br>
            <a:endParaRPr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823155" y="1546819"/>
            <a:ext cx="3040095" cy="50221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system that allows users to add, remove, edit, and mark tasks as completed.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3"/>
          </p:nvPr>
        </p:nvSpPr>
        <p:spPr>
          <a:xfrm>
            <a:off x="360695" y="1605014"/>
            <a:ext cx="462461" cy="296744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chemeClr val="accent4"/>
                </a:solidFill>
              </a:rPr>
              <a:t>1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8"/>
          </p:nvPr>
        </p:nvSpPr>
        <p:spPr>
          <a:xfrm>
            <a:off x="4486936" y="1201461"/>
            <a:ext cx="3251901" cy="51257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/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a user-friendly interface for input and navigation, using menus or command-line prompts.</a:t>
            </a:r>
          </a:p>
          <a:p>
            <a:pPr marL="0" indent="0"/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 users to sort tasks based on due date, priority, or completion status.</a:t>
            </a:r>
            <a:endParaRPr sz="1200" dirty="0"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9"/>
          </p:nvPr>
        </p:nvSpPr>
        <p:spPr>
          <a:xfrm>
            <a:off x="3936783" y="1528507"/>
            <a:ext cx="534246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chemeClr val="accent4"/>
                </a:solidFill>
              </a:rPr>
              <a:t>3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14"/>
          </p:nvPr>
        </p:nvSpPr>
        <p:spPr>
          <a:xfrm>
            <a:off x="407250" y="3062824"/>
            <a:ext cx="308074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chemeClr val="accent4"/>
                </a:solidFill>
              </a:rPr>
              <a:t>5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 idx="15"/>
          </p:nvPr>
        </p:nvSpPr>
        <p:spPr>
          <a:xfrm>
            <a:off x="3915716" y="2216411"/>
            <a:ext cx="576379" cy="403586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chemeClr val="accent4"/>
                </a:solidFill>
              </a:rPr>
              <a:t>4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27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Google Shape;214;p27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5" name="Google Shape;215;p27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Google Shape;195;p27">
            <a:extLst>
              <a:ext uri="{FF2B5EF4-FFF2-40B4-BE49-F238E27FC236}">
                <a16:creationId xmlns:a16="http://schemas.microsoft.com/office/drawing/2014/main" id="{172CA67F-86EB-57AB-0B1D-CFF265B444D0}"/>
              </a:ext>
            </a:extLst>
          </p:cNvPr>
          <p:cNvSpPr/>
          <p:nvPr/>
        </p:nvSpPr>
        <p:spPr>
          <a:xfrm>
            <a:off x="310399" y="2107231"/>
            <a:ext cx="534246" cy="42448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 idx="6"/>
          </p:nvPr>
        </p:nvSpPr>
        <p:spPr>
          <a:xfrm>
            <a:off x="301309" y="2084384"/>
            <a:ext cx="576379" cy="492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chemeClr val="accent4"/>
                </a:solidFill>
              </a:rPr>
              <a:t>2</a:t>
            </a:r>
            <a:endParaRPr sz="1800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7847F-E33F-F7DF-EEF4-84F8DA6926ED}"/>
              </a:ext>
            </a:extLst>
          </p:cNvPr>
          <p:cNvSpPr txBox="1"/>
          <p:nvPr/>
        </p:nvSpPr>
        <p:spPr>
          <a:xfrm>
            <a:off x="823155" y="2054713"/>
            <a:ext cx="312649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925" lvl="0" algn="just">
              <a:spcBef>
                <a:spcPts val="655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Utilize appropriate data structures (arrays, vectors, linked lists, etc.) to store and manage tasks effectively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A4183-6D7D-D7D4-213A-F044479EF9BD}"/>
              </a:ext>
            </a:extLst>
          </p:cNvPr>
          <p:cNvSpPr txBox="1"/>
          <p:nvPr/>
        </p:nvSpPr>
        <p:spPr>
          <a:xfrm>
            <a:off x="812175" y="2860077"/>
            <a:ext cx="3051075" cy="61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925" lvl="0" algn="just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 users to search for specific tasks and filter tasks by various criteria.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Google Shape;1724;p67">
            <a:extLst>
              <a:ext uri="{FF2B5EF4-FFF2-40B4-BE49-F238E27FC236}">
                <a16:creationId xmlns:a16="http://schemas.microsoft.com/office/drawing/2014/main" id="{6BC029BD-0397-86B4-C533-65C9520334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256" b="9256"/>
          <a:stretch/>
        </p:blipFill>
        <p:spPr>
          <a:xfrm>
            <a:off x="3761430" y="2876801"/>
            <a:ext cx="1995239" cy="163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605925" y="1529343"/>
            <a:ext cx="1872900" cy="95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spcBef>
                <a:spcPts val="655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Users can add tasks to the to-do list by entering task descriptions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713225" y="1421138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612925" y="3357012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Didact Gothic"/>
                <a:cs typeface="Times New Roman" panose="02020603050405020304" pitchFamily="18" charset="0"/>
                <a:sym typeface="Didact Gothic"/>
              </a:rPr>
              <a:t>3. Users can add, complete, and delete tasks, with tasks stored in memory.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Didact Gothic"/>
              <a:cs typeface="Times New Roman" panose="02020603050405020304" pitchFamily="18" charset="0"/>
              <a:sym typeface="Didact Gothic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713225" y="3146325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5554825" y="1630824"/>
            <a:ext cx="1872900" cy="85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Didact Gothic"/>
                <a:cs typeface="Times New Roman" panose="02020603050405020304" pitchFamily="18" charset="0"/>
                <a:sym typeface="Didact Gothic"/>
              </a:rPr>
              <a:t>2. The system features a text-based user interface in the command line</a:t>
            </a:r>
            <a:r>
              <a:rPr lang="en-US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sp>
        <p:nvSpPr>
          <p:cNvPr id="249" name="Google Shape;249;p29"/>
          <p:cNvSpPr/>
          <p:nvPr/>
        </p:nvSpPr>
        <p:spPr>
          <a:xfrm>
            <a:off x="5655125" y="1421138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5554825" y="3422261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5655125" y="3146325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3080375" y="3334345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Didact Gothic"/>
                <a:cs typeface="Times New Roman" panose="02020603050405020304" pitchFamily="18" charset="0"/>
                <a:sym typeface="Didact Gothic"/>
              </a:rPr>
              <a:t>4. Optional data persistence allows tasks to be saved and loaded from a text file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Didact Gothic"/>
                <a:cs typeface="Times New Roman" panose="02020603050405020304" pitchFamily="18" charset="0"/>
                <a:sym typeface="Didact Gothic"/>
              </a:rPr>
              <a:t>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Didact Gothic"/>
              <a:cs typeface="Times New Roman" panose="02020603050405020304" pitchFamily="18" charset="0"/>
              <a:sym typeface="Didact Gothic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3184175" y="3146325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9"/>
          <p:cNvSpPr/>
          <p:nvPr/>
        </p:nvSpPr>
        <p:spPr>
          <a:xfrm rot="5400000" flipH="1">
            <a:off x="1444066" y="2834493"/>
            <a:ext cx="203621" cy="203621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/>
          <p:nvPr/>
        </p:nvSpPr>
        <p:spPr>
          <a:xfrm rot="-5400000" flipH="1">
            <a:off x="6385966" y="2834493"/>
            <a:ext cx="203621" cy="203621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"/>
          <p:cNvSpPr/>
          <p:nvPr/>
        </p:nvSpPr>
        <p:spPr>
          <a:xfrm flipH="1">
            <a:off x="2656216" y="3699068"/>
            <a:ext cx="203621" cy="203621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/>
          <p:nvPr/>
        </p:nvSpPr>
        <p:spPr>
          <a:xfrm flipH="1">
            <a:off x="5127166" y="3699068"/>
            <a:ext cx="203621" cy="203621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3184175" y="1421150"/>
            <a:ext cx="1665300" cy="123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3684874" y="1706149"/>
            <a:ext cx="663917" cy="663917"/>
          </a:xfrm>
          <a:custGeom>
            <a:avLst/>
            <a:gdLst/>
            <a:ahLst/>
            <a:cxnLst/>
            <a:rect l="l" t="t" r="r" b="b"/>
            <a:pathLst>
              <a:path w="18588" h="18588" extrusionOk="0">
                <a:moveTo>
                  <a:pt x="7255" y="4103"/>
                </a:moveTo>
                <a:lnTo>
                  <a:pt x="7255" y="5540"/>
                </a:lnTo>
                <a:lnTo>
                  <a:pt x="14578" y="5540"/>
                </a:lnTo>
                <a:lnTo>
                  <a:pt x="14578" y="4103"/>
                </a:lnTo>
                <a:close/>
                <a:moveTo>
                  <a:pt x="4520" y="3917"/>
                </a:moveTo>
                <a:cubicBezTo>
                  <a:pt x="4033" y="3917"/>
                  <a:pt x="3616" y="4311"/>
                  <a:pt x="3616" y="4821"/>
                </a:cubicBezTo>
                <a:cubicBezTo>
                  <a:pt x="3616" y="5331"/>
                  <a:pt x="4033" y="5725"/>
                  <a:pt x="4520" y="5725"/>
                </a:cubicBezTo>
                <a:cubicBezTo>
                  <a:pt x="5030" y="5725"/>
                  <a:pt x="5447" y="5331"/>
                  <a:pt x="5447" y="4821"/>
                </a:cubicBezTo>
                <a:cubicBezTo>
                  <a:pt x="5447" y="4311"/>
                  <a:pt x="5030" y="3917"/>
                  <a:pt x="4520" y="3917"/>
                </a:cubicBezTo>
                <a:close/>
                <a:moveTo>
                  <a:pt x="7255" y="8460"/>
                </a:moveTo>
                <a:lnTo>
                  <a:pt x="7255" y="9896"/>
                </a:lnTo>
                <a:lnTo>
                  <a:pt x="14578" y="9896"/>
                </a:lnTo>
                <a:lnTo>
                  <a:pt x="14578" y="8460"/>
                </a:lnTo>
                <a:close/>
                <a:moveTo>
                  <a:pt x="4520" y="8274"/>
                </a:moveTo>
                <a:cubicBezTo>
                  <a:pt x="4033" y="8274"/>
                  <a:pt x="3616" y="8668"/>
                  <a:pt x="3616" y="9178"/>
                </a:cubicBezTo>
                <a:cubicBezTo>
                  <a:pt x="3616" y="9688"/>
                  <a:pt x="4033" y="10082"/>
                  <a:pt x="4520" y="10082"/>
                </a:cubicBezTo>
                <a:cubicBezTo>
                  <a:pt x="5030" y="10082"/>
                  <a:pt x="5447" y="9688"/>
                  <a:pt x="5447" y="9178"/>
                </a:cubicBezTo>
                <a:cubicBezTo>
                  <a:pt x="5447" y="8668"/>
                  <a:pt x="5030" y="8274"/>
                  <a:pt x="4520" y="8274"/>
                </a:cubicBezTo>
                <a:close/>
                <a:moveTo>
                  <a:pt x="7255" y="13071"/>
                </a:moveTo>
                <a:lnTo>
                  <a:pt x="7255" y="14508"/>
                </a:lnTo>
                <a:lnTo>
                  <a:pt x="9711" y="14508"/>
                </a:lnTo>
                <a:lnTo>
                  <a:pt x="9711" y="13071"/>
                </a:lnTo>
                <a:close/>
                <a:moveTo>
                  <a:pt x="4520" y="12886"/>
                </a:moveTo>
                <a:cubicBezTo>
                  <a:pt x="4033" y="12886"/>
                  <a:pt x="3616" y="13280"/>
                  <a:pt x="3616" y="13790"/>
                </a:cubicBezTo>
                <a:cubicBezTo>
                  <a:pt x="3616" y="14300"/>
                  <a:pt x="4033" y="14694"/>
                  <a:pt x="4520" y="14694"/>
                </a:cubicBezTo>
                <a:cubicBezTo>
                  <a:pt x="5030" y="14694"/>
                  <a:pt x="5447" y="14300"/>
                  <a:pt x="5447" y="13790"/>
                </a:cubicBezTo>
                <a:cubicBezTo>
                  <a:pt x="5447" y="13280"/>
                  <a:pt x="5030" y="12886"/>
                  <a:pt x="4520" y="12886"/>
                </a:cubicBezTo>
                <a:close/>
                <a:moveTo>
                  <a:pt x="14439" y="12515"/>
                </a:moveTo>
                <a:cubicBezTo>
                  <a:pt x="15436" y="12515"/>
                  <a:pt x="16247" y="13326"/>
                  <a:pt x="16247" y="14323"/>
                </a:cubicBezTo>
                <a:cubicBezTo>
                  <a:pt x="16247" y="15343"/>
                  <a:pt x="15436" y="16154"/>
                  <a:pt x="14439" y="16154"/>
                </a:cubicBezTo>
                <a:cubicBezTo>
                  <a:pt x="13443" y="16154"/>
                  <a:pt x="12631" y="15343"/>
                  <a:pt x="12631" y="14323"/>
                </a:cubicBezTo>
                <a:cubicBezTo>
                  <a:pt x="12631" y="13326"/>
                  <a:pt x="13443" y="12515"/>
                  <a:pt x="14439" y="12515"/>
                </a:cubicBezTo>
                <a:close/>
                <a:moveTo>
                  <a:pt x="2179" y="1"/>
                </a:moveTo>
                <a:cubicBezTo>
                  <a:pt x="974" y="1"/>
                  <a:pt x="1" y="974"/>
                  <a:pt x="1" y="2179"/>
                </a:cubicBezTo>
                <a:lnTo>
                  <a:pt x="1" y="16409"/>
                </a:lnTo>
                <a:cubicBezTo>
                  <a:pt x="1" y="17614"/>
                  <a:pt x="974" y="18587"/>
                  <a:pt x="2179" y="18587"/>
                </a:cubicBezTo>
                <a:lnTo>
                  <a:pt x="10569" y="18587"/>
                </a:lnTo>
                <a:lnTo>
                  <a:pt x="10569" y="17127"/>
                </a:lnTo>
                <a:lnTo>
                  <a:pt x="2179" y="17127"/>
                </a:lnTo>
                <a:cubicBezTo>
                  <a:pt x="1762" y="17127"/>
                  <a:pt x="1438" y="16803"/>
                  <a:pt x="1438" y="16409"/>
                </a:cubicBezTo>
                <a:lnTo>
                  <a:pt x="1438" y="2179"/>
                </a:lnTo>
                <a:cubicBezTo>
                  <a:pt x="1438" y="1762"/>
                  <a:pt x="1762" y="1437"/>
                  <a:pt x="2179" y="1437"/>
                </a:cubicBezTo>
                <a:lnTo>
                  <a:pt x="16409" y="1437"/>
                </a:lnTo>
                <a:cubicBezTo>
                  <a:pt x="16803" y="1437"/>
                  <a:pt x="17127" y="1762"/>
                  <a:pt x="17127" y="2179"/>
                </a:cubicBezTo>
                <a:lnTo>
                  <a:pt x="17127" y="10383"/>
                </a:lnTo>
                <a:lnTo>
                  <a:pt x="18587" y="10383"/>
                </a:lnTo>
                <a:lnTo>
                  <a:pt x="18587" y="2179"/>
                </a:lnTo>
                <a:cubicBezTo>
                  <a:pt x="18587" y="974"/>
                  <a:pt x="17614" y="1"/>
                  <a:pt x="16409" y="1"/>
                </a:cubicBezTo>
                <a:close/>
                <a:moveTo>
                  <a:pt x="14439" y="11055"/>
                </a:moveTo>
                <a:cubicBezTo>
                  <a:pt x="12631" y="11055"/>
                  <a:pt x="11171" y="12538"/>
                  <a:pt x="11171" y="14323"/>
                </a:cubicBezTo>
                <a:cubicBezTo>
                  <a:pt x="11171" y="16131"/>
                  <a:pt x="12631" y="17591"/>
                  <a:pt x="14439" y="17591"/>
                </a:cubicBezTo>
                <a:cubicBezTo>
                  <a:pt x="15042" y="17591"/>
                  <a:pt x="15621" y="17428"/>
                  <a:pt x="16108" y="17127"/>
                </a:cubicBezTo>
                <a:lnTo>
                  <a:pt x="17568" y="18587"/>
                </a:lnTo>
                <a:lnTo>
                  <a:pt x="18587" y="17567"/>
                </a:lnTo>
                <a:lnTo>
                  <a:pt x="17174" y="16131"/>
                </a:lnTo>
                <a:cubicBezTo>
                  <a:pt x="17498" y="15621"/>
                  <a:pt x="17707" y="14995"/>
                  <a:pt x="17707" y="14323"/>
                </a:cubicBezTo>
                <a:cubicBezTo>
                  <a:pt x="17707" y="12538"/>
                  <a:pt x="16247" y="11055"/>
                  <a:pt x="14439" y="110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EXISTING SYSTEM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67" name="Google Shape;267;p29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8" name="Google Shape;268;p29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Google Shape;269;p29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0" name="Google Shape;270;p29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0CE35-B866-8575-05D1-E8274894729A}"/>
              </a:ext>
            </a:extLst>
          </p:cNvPr>
          <p:cNvSpPr txBox="1"/>
          <p:nvPr/>
        </p:nvSpPr>
        <p:spPr>
          <a:xfrm>
            <a:off x="5554825" y="3278529"/>
            <a:ext cx="1872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User input and errors are handled with clear prompts and messages.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104473" y="1219713"/>
            <a:ext cx="5093848" cy="37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7" name="Google Shape;277;p30"/>
          <p:cNvGraphicFramePr/>
          <p:nvPr>
            <p:extLst>
              <p:ext uri="{D42A27DB-BD31-4B8C-83A1-F6EECF244321}">
                <p14:modId xmlns:p14="http://schemas.microsoft.com/office/powerpoint/2010/main" val="383379888"/>
              </p:ext>
            </p:extLst>
          </p:nvPr>
        </p:nvGraphicFramePr>
        <p:xfrm>
          <a:off x="563765" y="1204640"/>
          <a:ext cx="6634556" cy="3395265"/>
        </p:xfrm>
        <a:graphic>
          <a:graphicData uri="http://schemas.openxmlformats.org/drawingml/2006/table">
            <a:tbl>
              <a:tblPr>
                <a:noFill/>
                <a:tableStyleId>{20F946F7-4A40-4A4B-85B8-EB02CE22B2E1}</a:tableStyleId>
              </a:tblPr>
              <a:tblGrid>
                <a:gridCol w="155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3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3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TO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DO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TO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DO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TO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DO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Limited Scalability: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21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27425" marB="27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 the number of tasks increases, the performance of the project might degrade due to inefficient data structures or algorithms.</a:t>
                      </a:r>
                      <a:endParaRPr lang="en-I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 Collaboration: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This basic project likely doesn't support multiple users collaborating on the same task list simultaneously.</a:t>
                      </a:r>
                      <a:endParaRPr lang="en-I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Lack of Security: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lvl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There might be minimal security features, making the project vulnerable to unauthorized access or data breaches.</a:t>
                      </a:r>
                      <a:endParaRPr lang="en-I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4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Minimal User Interface: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project might have a command-line interface, which could be less intuitive and user-friendly compared to graphical interfaces.</a:t>
                      </a:r>
                      <a:endParaRPr dirty="0">
                        <a:solidFill>
                          <a:schemeClr val="accent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 Reminders or Notifications: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2100" b="1" dirty="0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27425" marB="27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project might lack features to remind users of approaching due dates or send notifications.</a:t>
                      </a:r>
                      <a:endParaRPr dirty="0">
                        <a:solidFill>
                          <a:schemeClr val="accent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8" name="Google Shape;278;p30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LIMITATIONS</a:t>
            </a:r>
            <a:endParaRPr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88" name="Google Shape;288;p30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9" name="Google Shape;289;p30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0" name="Google Shape;290;p30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1" name="Google Shape;291;p30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62"/>
          <p:cNvSpPr/>
          <p:nvPr/>
        </p:nvSpPr>
        <p:spPr>
          <a:xfrm>
            <a:off x="5862518" y="3759944"/>
            <a:ext cx="215400" cy="215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85738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62"/>
          <p:cNvSpPr/>
          <p:nvPr/>
        </p:nvSpPr>
        <p:spPr>
          <a:xfrm>
            <a:off x="6433715" y="3759944"/>
            <a:ext cx="215400" cy="215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85738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1" name="Google Shape;1641;p62"/>
          <p:cNvSpPr/>
          <p:nvPr/>
        </p:nvSpPr>
        <p:spPr>
          <a:xfrm>
            <a:off x="5553331" y="1825417"/>
            <a:ext cx="837300" cy="837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0" name="Google Shape;1650;p62"/>
          <p:cNvSpPr/>
          <p:nvPr/>
        </p:nvSpPr>
        <p:spPr>
          <a:xfrm>
            <a:off x="6590425" y="1818875"/>
            <a:ext cx="837300" cy="837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  <a:effectLst>
            <a:outerShdw blurRad="185738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62"/>
          <p:cNvSpPr/>
          <p:nvPr/>
        </p:nvSpPr>
        <p:spPr>
          <a:xfrm>
            <a:off x="5862518" y="2886944"/>
            <a:ext cx="215400" cy="215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62"/>
          <p:cNvSpPr/>
          <p:nvPr/>
        </p:nvSpPr>
        <p:spPr>
          <a:xfrm>
            <a:off x="6433715" y="3299815"/>
            <a:ext cx="215400" cy="2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62"/>
          <p:cNvSpPr/>
          <p:nvPr/>
        </p:nvSpPr>
        <p:spPr>
          <a:xfrm>
            <a:off x="6901375" y="3299815"/>
            <a:ext cx="215400" cy="2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62"/>
          <p:cNvSpPr/>
          <p:nvPr/>
        </p:nvSpPr>
        <p:spPr>
          <a:xfrm>
            <a:off x="6901375" y="2886944"/>
            <a:ext cx="215400" cy="215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62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7" name="Google Shape;1637;p62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62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39" name="Google Shape;1639;p62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0" name="Google Shape;1640;p62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6" name="Google Shape;1646;p62"/>
          <p:cNvSpPr txBox="1">
            <a:spLocks noGrp="1"/>
          </p:cNvSpPr>
          <p:nvPr>
            <p:ph type="title"/>
          </p:nvPr>
        </p:nvSpPr>
        <p:spPr>
          <a:xfrm>
            <a:off x="612925" y="425848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PROPOSED SYSTEM</a:t>
            </a:r>
            <a:endParaRPr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651" name="Google Shape;1651;p62"/>
          <p:cNvSpPr/>
          <p:nvPr/>
        </p:nvSpPr>
        <p:spPr>
          <a:xfrm>
            <a:off x="6396851" y="2886944"/>
            <a:ext cx="215400" cy="215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85738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3" name="Google Shape;1653;p62"/>
          <p:cNvSpPr/>
          <p:nvPr/>
        </p:nvSpPr>
        <p:spPr>
          <a:xfrm>
            <a:off x="5862903" y="3299815"/>
            <a:ext cx="215400" cy="215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85738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68342-ACBC-BFB9-06A3-3A357E638640}"/>
              </a:ext>
            </a:extLst>
          </p:cNvPr>
          <p:cNvSpPr txBox="1"/>
          <p:nvPr/>
        </p:nvSpPr>
        <p:spPr>
          <a:xfrm>
            <a:off x="407250" y="943315"/>
            <a:ext cx="7326164" cy="3916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8940" marR="161925" indent="-229235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expected outcomes of your C++ to-do list application will depend on the features and functionality you implement. Here are some of the primary expected outcomes for a basic to-do list application: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 Management: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can add tasks to their to-do list with descriptions, due dates, and optional notes.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 Display: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can view their list of tasks, including task descriptions, due dates, and completion status.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 Editing: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can edit task details such as descriptions, due dates, and notes.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 Deletion: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can delete tasks they no longer need.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 Completion: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can mark tasks as completed, allowing them to track their progress.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 Sorting: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can sort tasks by criteria such as due date, priority, or completion status.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 Interface: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application provides a user-friendly interface for easy interaction.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Simplicity and Efficiency: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application is designed for simplicity and efficiency in managing tasks.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>
              <a:lnSpc>
                <a:spcPct val="150000"/>
              </a:lnSpc>
              <a:spcBef>
                <a:spcPts val="655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Satisfaction: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find the application helpful and intuitive for managing their tasks and improving productivity</a:t>
            </a: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1642;p62">
            <a:extLst>
              <a:ext uri="{FF2B5EF4-FFF2-40B4-BE49-F238E27FC236}">
                <a16:creationId xmlns:a16="http://schemas.microsoft.com/office/drawing/2014/main" id="{D51FE967-09B1-2399-B1F6-BAEB0ADADA3A}"/>
              </a:ext>
            </a:extLst>
          </p:cNvPr>
          <p:cNvSpPr/>
          <p:nvPr/>
        </p:nvSpPr>
        <p:spPr>
          <a:xfrm>
            <a:off x="6897212" y="3792943"/>
            <a:ext cx="215400" cy="215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2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52"/>
          <p:cNvSpPr/>
          <p:nvPr/>
        </p:nvSpPr>
        <p:spPr>
          <a:xfrm>
            <a:off x="713225" y="1300975"/>
            <a:ext cx="4377300" cy="2407303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52"/>
          <p:cNvSpPr txBox="1"/>
          <p:nvPr/>
        </p:nvSpPr>
        <p:spPr>
          <a:xfrm>
            <a:off x="907175" y="1328450"/>
            <a:ext cx="3989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92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889000" algn="l"/>
                <a:tab pos="889635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SOFTWARE</a:t>
            </a:r>
            <a:r>
              <a:rPr lang="en-US" sz="1200" b="1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REQUIREMENTS</a:t>
            </a:r>
            <a:endParaRPr lang="en-IN" sz="12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655"/>
              </a:spcBef>
              <a:buSzPts val="1200"/>
              <a:buFont typeface="Courier New" panose="02070309020205020404" pitchFamily="49" charset="0"/>
              <a:buChar char="o"/>
              <a:tabLst>
                <a:tab pos="13468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Turbo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C++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/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Dev C++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/Code: Blocks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/ VS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code</a:t>
            </a:r>
            <a:endParaRPr lang="en-IN" sz="11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4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889000" algn="l"/>
                <a:tab pos="889635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HARDWARE</a:t>
            </a:r>
            <a:r>
              <a:rPr lang="en-US" sz="1200" b="1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REQUIREMENTS</a:t>
            </a:r>
            <a:endParaRPr lang="en-IN" sz="12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655"/>
              </a:spcBef>
              <a:buSzPts val="1200"/>
              <a:buFont typeface="Courier New" panose="02070309020205020404" pitchFamily="49" charset="0"/>
              <a:buChar char="o"/>
              <a:tabLst>
                <a:tab pos="13468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4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GB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RAM</a:t>
            </a:r>
            <a:endParaRPr lang="en-IN" sz="11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490"/>
              </a:spcBef>
              <a:buSzPts val="1200"/>
              <a:buFont typeface="Courier New" panose="02070309020205020404" pitchFamily="49" charset="0"/>
              <a:buChar char="o"/>
              <a:tabLst>
                <a:tab pos="13468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500</a:t>
            </a:r>
            <a:r>
              <a:rPr lang="en-US" sz="1200" spc="-2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GB</a:t>
            </a:r>
            <a:r>
              <a:rPr lang="en-US" sz="1200" spc="-1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HDD</a:t>
            </a:r>
            <a:endParaRPr lang="en-IN" sz="11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490"/>
              </a:spcBef>
              <a:buSzPts val="1200"/>
              <a:buFont typeface="Courier New" panose="02070309020205020404" pitchFamily="49" charset="0"/>
              <a:buChar char="o"/>
              <a:tabLst>
                <a:tab pos="13468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i3</a:t>
            </a:r>
            <a:r>
              <a:rPr lang="en-US" sz="1200" spc="-25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processor</a:t>
            </a:r>
            <a:endParaRPr lang="en-IN" sz="1100" dirty="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</p:txBody>
      </p:sp>
      <p:cxnSp>
        <p:nvCxnSpPr>
          <p:cNvPr id="1233" name="Google Shape;1233;p52"/>
          <p:cNvCxnSpPr/>
          <p:nvPr/>
        </p:nvCxnSpPr>
        <p:spPr>
          <a:xfrm>
            <a:off x="907175" y="1734372"/>
            <a:ext cx="3989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5" name="Google Shape;1305;p52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TECHNOLOGY SYSTEM</a:t>
            </a:r>
            <a:endParaRPr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306" name="Google Shape;1306;p52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52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8" name="Google Shape;1308;p52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9" name="Google Shape;1309;p52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0" name="Google Shape;1310;p52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" name="Google Shape;1233;p52">
            <a:extLst>
              <a:ext uri="{FF2B5EF4-FFF2-40B4-BE49-F238E27FC236}">
                <a16:creationId xmlns:a16="http://schemas.microsoft.com/office/drawing/2014/main" id="{355079E2-2559-6ECA-9253-9CAD7EECFDB1}"/>
              </a:ext>
            </a:extLst>
          </p:cNvPr>
          <p:cNvCxnSpPr/>
          <p:nvPr/>
        </p:nvCxnSpPr>
        <p:spPr>
          <a:xfrm>
            <a:off x="907175" y="2568762"/>
            <a:ext cx="3989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oogle Shape;1722;p67">
            <a:extLst>
              <a:ext uri="{FF2B5EF4-FFF2-40B4-BE49-F238E27FC236}">
                <a16:creationId xmlns:a16="http://schemas.microsoft.com/office/drawing/2014/main" id="{4E30F811-29C7-2685-6237-41560B03A3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6977" y="1488072"/>
            <a:ext cx="2010100" cy="20320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54;p61">
            <a:extLst>
              <a:ext uri="{FF2B5EF4-FFF2-40B4-BE49-F238E27FC236}">
                <a16:creationId xmlns:a16="http://schemas.microsoft.com/office/drawing/2014/main" id="{38EE4FF2-E393-BAD0-3613-450CEAC1287D}"/>
              </a:ext>
            </a:extLst>
          </p:cNvPr>
          <p:cNvSpPr/>
          <p:nvPr/>
        </p:nvSpPr>
        <p:spPr>
          <a:xfrm>
            <a:off x="5090525" y="542785"/>
            <a:ext cx="568800" cy="56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12;p61">
            <a:extLst>
              <a:ext uri="{FF2B5EF4-FFF2-40B4-BE49-F238E27FC236}">
                <a16:creationId xmlns:a16="http://schemas.microsoft.com/office/drawing/2014/main" id="{CBF68DC0-D555-7877-5094-A2A9D5EE83C7}"/>
              </a:ext>
            </a:extLst>
          </p:cNvPr>
          <p:cNvSpPr/>
          <p:nvPr/>
        </p:nvSpPr>
        <p:spPr>
          <a:xfrm>
            <a:off x="5174963" y="641509"/>
            <a:ext cx="384028" cy="364832"/>
          </a:xfrm>
          <a:custGeom>
            <a:avLst/>
            <a:gdLst/>
            <a:ahLst/>
            <a:cxnLst/>
            <a:rect l="l" t="t" r="r" b="b"/>
            <a:pathLst>
              <a:path w="18588" h="17706" extrusionOk="0">
                <a:moveTo>
                  <a:pt x="13373" y="1437"/>
                </a:moveTo>
                <a:cubicBezTo>
                  <a:pt x="13767" y="1437"/>
                  <a:pt x="14091" y="1761"/>
                  <a:pt x="14091" y="2179"/>
                </a:cubicBezTo>
                <a:cubicBezTo>
                  <a:pt x="14091" y="2573"/>
                  <a:pt x="13767" y="2897"/>
                  <a:pt x="13373" y="2897"/>
                </a:cubicBezTo>
                <a:cubicBezTo>
                  <a:pt x="12979" y="2897"/>
                  <a:pt x="12654" y="2573"/>
                  <a:pt x="12654" y="2179"/>
                </a:cubicBezTo>
                <a:cubicBezTo>
                  <a:pt x="12654" y="1761"/>
                  <a:pt x="12979" y="1437"/>
                  <a:pt x="13373" y="1437"/>
                </a:cubicBezTo>
                <a:close/>
                <a:moveTo>
                  <a:pt x="13373" y="0"/>
                </a:moveTo>
                <a:cubicBezTo>
                  <a:pt x="12423" y="0"/>
                  <a:pt x="11612" y="603"/>
                  <a:pt x="11310" y="1437"/>
                </a:cubicBezTo>
                <a:lnTo>
                  <a:pt x="1" y="1437"/>
                </a:lnTo>
                <a:lnTo>
                  <a:pt x="1" y="2897"/>
                </a:lnTo>
                <a:lnTo>
                  <a:pt x="11310" y="2897"/>
                </a:lnTo>
                <a:cubicBezTo>
                  <a:pt x="11612" y="3755"/>
                  <a:pt x="12423" y="4357"/>
                  <a:pt x="13373" y="4357"/>
                </a:cubicBezTo>
                <a:cubicBezTo>
                  <a:pt x="14323" y="4357"/>
                  <a:pt x="15134" y="3731"/>
                  <a:pt x="15435" y="2897"/>
                </a:cubicBezTo>
                <a:lnTo>
                  <a:pt x="18587" y="2897"/>
                </a:lnTo>
                <a:lnTo>
                  <a:pt x="18587" y="1437"/>
                </a:lnTo>
                <a:lnTo>
                  <a:pt x="15435" y="1437"/>
                </a:lnTo>
                <a:cubicBezTo>
                  <a:pt x="15134" y="603"/>
                  <a:pt x="14323" y="0"/>
                  <a:pt x="13373" y="0"/>
                </a:cubicBezTo>
                <a:close/>
                <a:moveTo>
                  <a:pt x="5679" y="8135"/>
                </a:moveTo>
                <a:cubicBezTo>
                  <a:pt x="6073" y="8135"/>
                  <a:pt x="6397" y="8459"/>
                  <a:pt x="6397" y="8853"/>
                </a:cubicBezTo>
                <a:cubicBezTo>
                  <a:pt x="6397" y="9247"/>
                  <a:pt x="6073" y="9571"/>
                  <a:pt x="5679" y="9571"/>
                </a:cubicBezTo>
                <a:cubicBezTo>
                  <a:pt x="5285" y="9571"/>
                  <a:pt x="4937" y="9247"/>
                  <a:pt x="4937" y="8853"/>
                </a:cubicBezTo>
                <a:cubicBezTo>
                  <a:pt x="4937" y="8459"/>
                  <a:pt x="5262" y="8135"/>
                  <a:pt x="5679" y="8135"/>
                </a:cubicBezTo>
                <a:close/>
                <a:moveTo>
                  <a:pt x="5679" y="6675"/>
                </a:moveTo>
                <a:cubicBezTo>
                  <a:pt x="4729" y="6675"/>
                  <a:pt x="3917" y="7277"/>
                  <a:pt x="3616" y="8135"/>
                </a:cubicBezTo>
                <a:lnTo>
                  <a:pt x="1" y="8135"/>
                </a:lnTo>
                <a:lnTo>
                  <a:pt x="1" y="9571"/>
                </a:lnTo>
                <a:lnTo>
                  <a:pt x="3616" y="9571"/>
                </a:lnTo>
                <a:cubicBezTo>
                  <a:pt x="3917" y="10429"/>
                  <a:pt x="4729" y="11032"/>
                  <a:pt x="5679" y="11032"/>
                </a:cubicBezTo>
                <a:cubicBezTo>
                  <a:pt x="6629" y="11032"/>
                  <a:pt x="7440" y="10429"/>
                  <a:pt x="7718" y="9571"/>
                </a:cubicBezTo>
                <a:lnTo>
                  <a:pt x="18587" y="9571"/>
                </a:lnTo>
                <a:lnTo>
                  <a:pt x="18587" y="8135"/>
                </a:lnTo>
                <a:lnTo>
                  <a:pt x="7718" y="8135"/>
                </a:lnTo>
                <a:cubicBezTo>
                  <a:pt x="7417" y="7277"/>
                  <a:pt x="6629" y="6675"/>
                  <a:pt x="5679" y="6675"/>
                </a:cubicBezTo>
                <a:close/>
                <a:moveTo>
                  <a:pt x="11982" y="14809"/>
                </a:moveTo>
                <a:cubicBezTo>
                  <a:pt x="12400" y="14809"/>
                  <a:pt x="12724" y="15134"/>
                  <a:pt x="12724" y="15527"/>
                </a:cubicBezTo>
                <a:cubicBezTo>
                  <a:pt x="12724" y="15945"/>
                  <a:pt x="12400" y="16269"/>
                  <a:pt x="11982" y="16269"/>
                </a:cubicBezTo>
                <a:cubicBezTo>
                  <a:pt x="11588" y="16269"/>
                  <a:pt x="11264" y="15945"/>
                  <a:pt x="11264" y="15527"/>
                </a:cubicBezTo>
                <a:cubicBezTo>
                  <a:pt x="11264" y="15134"/>
                  <a:pt x="11588" y="14809"/>
                  <a:pt x="11982" y="14809"/>
                </a:cubicBezTo>
                <a:close/>
                <a:moveTo>
                  <a:pt x="11982" y="13349"/>
                </a:moveTo>
                <a:cubicBezTo>
                  <a:pt x="11055" y="13349"/>
                  <a:pt x="10244" y="13975"/>
                  <a:pt x="9943" y="14809"/>
                </a:cubicBezTo>
                <a:lnTo>
                  <a:pt x="1" y="14809"/>
                </a:lnTo>
                <a:lnTo>
                  <a:pt x="1" y="16269"/>
                </a:lnTo>
                <a:lnTo>
                  <a:pt x="9943" y="16269"/>
                </a:lnTo>
                <a:cubicBezTo>
                  <a:pt x="10244" y="17103"/>
                  <a:pt x="11055" y="17706"/>
                  <a:pt x="11982" y="17706"/>
                </a:cubicBezTo>
                <a:cubicBezTo>
                  <a:pt x="12933" y="17706"/>
                  <a:pt x="13744" y="17103"/>
                  <a:pt x="14045" y="16269"/>
                </a:cubicBezTo>
                <a:lnTo>
                  <a:pt x="18587" y="16269"/>
                </a:lnTo>
                <a:lnTo>
                  <a:pt x="18587" y="14809"/>
                </a:lnTo>
                <a:lnTo>
                  <a:pt x="14045" y="14809"/>
                </a:lnTo>
                <a:cubicBezTo>
                  <a:pt x="13744" y="13975"/>
                  <a:pt x="12933" y="13349"/>
                  <a:pt x="11982" y="133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/>
          <p:nvPr/>
        </p:nvSpPr>
        <p:spPr>
          <a:xfrm>
            <a:off x="339835" y="1474272"/>
            <a:ext cx="7186173" cy="506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6" name="Google Shape;746;p43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7" name="Google Shape;747;p43"/>
          <p:cNvGraphicFramePr/>
          <p:nvPr>
            <p:extLst>
              <p:ext uri="{D42A27DB-BD31-4B8C-83A1-F6EECF244321}">
                <p14:modId xmlns:p14="http://schemas.microsoft.com/office/powerpoint/2010/main" val="923221831"/>
              </p:ext>
            </p:extLst>
          </p:nvPr>
        </p:nvGraphicFramePr>
        <p:xfrm>
          <a:off x="339834" y="1470379"/>
          <a:ext cx="7186173" cy="2731485"/>
        </p:xfrm>
        <a:graphic>
          <a:graphicData uri="http://schemas.openxmlformats.org/drawingml/2006/table">
            <a:tbl>
              <a:tblPr>
                <a:noFill/>
                <a:tableStyleId>{20F946F7-4A40-4A4B-85B8-EB02CE22B2E1}</a:tableStyleId>
              </a:tblPr>
              <a:tblGrid>
                <a:gridCol w="280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STEP 1:-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STEP 2:-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 dirty="0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STEP 3:-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100">
                <a:tc>
                  <a:txBody>
                    <a:bodyPr/>
                    <a:lstStyle/>
                    <a:p>
                      <a:pPr lvl="0"/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Adding a task Algorithm:- </a:t>
                      </a:r>
                    </a:p>
                    <a:p>
                      <a:pPr lvl="0"/>
                      <a:endParaRPr lang="en-IN" sz="10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   Algorithm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AddTask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newTask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):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   Input: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(array of tasks),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newTask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(string)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   Output: Updated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Create a new task object with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newTask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description.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Append the new task object to the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Return the updated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Didact Gothic"/>
                        <a:buNone/>
                      </a:pPr>
                      <a:endParaRPr strike="sngStrike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Deleting a task Algorithm:- </a:t>
                      </a:r>
                    </a:p>
                    <a:p>
                      <a:endParaRPr lang="en-IN" sz="10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Algorithm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DeleteTask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taskIndex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):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   Input: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(array of tasks),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taskIndex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(integer)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   Output: Updated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Check if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taskIndex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is valid (within the range of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).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If valid, remove the task at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taskIndex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from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Return the updated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Didact Gothic"/>
                        <a:buChar char="■"/>
                      </a:pP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Displaying a task Algorithm:-</a:t>
                      </a:r>
                    </a:p>
                    <a:p>
                      <a:endParaRPr lang="en-IN" sz="1000" b="1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Algorithm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DisplayTasks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):</a:t>
                      </a:r>
                      <a:r>
                        <a:rPr lang="en-I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Input: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(array of tasks)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Loop through each task in </a:t>
                      </a:r>
                      <a:r>
                        <a:rPr 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taskList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Print task details (description, due date, etc.) to the screen.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Repeat for all tasks in the list.</a:t>
                      </a:r>
                      <a:endParaRPr lang="en-IN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5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612925" y="396119"/>
            <a:ext cx="3821915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ALGORITHM</a:t>
            </a:r>
            <a:br>
              <a:rPr lang="fr" dirty="0"/>
            </a:br>
            <a:endParaRPr dirty="0"/>
          </a:p>
        </p:txBody>
      </p:sp>
      <p:sp>
        <p:nvSpPr>
          <p:cNvPr id="751" name="Google Shape;751;p43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3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3" name="Google Shape;753;p43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4" name="Google Shape;754;p43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5" name="Google Shape;755;p43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" name="Google Shape;1860;p68">
            <a:extLst>
              <a:ext uri="{FF2B5EF4-FFF2-40B4-BE49-F238E27FC236}">
                <a16:creationId xmlns:a16="http://schemas.microsoft.com/office/drawing/2014/main" id="{BA5C2697-708A-11AB-A6B9-39B40D1A396D}"/>
              </a:ext>
            </a:extLst>
          </p:cNvPr>
          <p:cNvGrpSpPr/>
          <p:nvPr/>
        </p:nvGrpSpPr>
        <p:grpSpPr>
          <a:xfrm>
            <a:off x="3248516" y="396119"/>
            <a:ext cx="567744" cy="602136"/>
            <a:chOff x="1825800" y="1651625"/>
            <a:chExt cx="539989" cy="571775"/>
          </a:xfrm>
        </p:grpSpPr>
        <p:sp>
          <p:nvSpPr>
            <p:cNvPr id="3" name="Google Shape;1861;p68">
              <a:extLst>
                <a:ext uri="{FF2B5EF4-FFF2-40B4-BE49-F238E27FC236}">
                  <a16:creationId xmlns:a16="http://schemas.microsoft.com/office/drawing/2014/main" id="{DD4925CC-DCCD-7D61-D6E8-D795D7B5A1C9}"/>
                </a:ext>
              </a:extLst>
            </p:cNvPr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62;p68">
              <a:extLst>
                <a:ext uri="{FF2B5EF4-FFF2-40B4-BE49-F238E27FC236}">
                  <a16:creationId xmlns:a16="http://schemas.microsoft.com/office/drawing/2014/main" id="{6CE48382-D9A5-0CE1-470D-5C95A36A59C8}"/>
                </a:ext>
              </a:extLst>
            </p:cNvPr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63;p68">
              <a:extLst>
                <a:ext uri="{FF2B5EF4-FFF2-40B4-BE49-F238E27FC236}">
                  <a16:creationId xmlns:a16="http://schemas.microsoft.com/office/drawing/2014/main" id="{90C93B68-59DD-FE13-4C6F-DBAB3E9068D8}"/>
                </a:ext>
              </a:extLst>
            </p:cNvPr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4;p68">
              <a:extLst>
                <a:ext uri="{FF2B5EF4-FFF2-40B4-BE49-F238E27FC236}">
                  <a16:creationId xmlns:a16="http://schemas.microsoft.com/office/drawing/2014/main" id="{0D652721-2B31-6279-758B-F7A019EA310B}"/>
                </a:ext>
              </a:extLst>
            </p:cNvPr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ject Tasks and To-Do Lists for Business by Slidesgo">
  <a:themeElements>
    <a:clrScheme name="Simple Light">
      <a:dk1>
        <a:srgbClr val="212428"/>
      </a:dk1>
      <a:lt1>
        <a:srgbClr val="E7E9F6"/>
      </a:lt1>
      <a:dk2>
        <a:srgbClr val="A264E3"/>
      </a:dk2>
      <a:lt2>
        <a:srgbClr val="43C9DC"/>
      </a:lt2>
      <a:accent1>
        <a:srgbClr val="F4AA1D"/>
      </a:accent1>
      <a:accent2>
        <a:srgbClr val="F35D35"/>
      </a:accent2>
      <a:accent3>
        <a:srgbClr val="C7CCE2"/>
      </a:accent3>
      <a:accent4>
        <a:srgbClr val="FFFFFF"/>
      </a:accent4>
      <a:accent5>
        <a:srgbClr val="703DBF"/>
      </a:accent5>
      <a:accent6>
        <a:srgbClr val="60D9A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1118</Words>
  <Application>Microsoft Office PowerPoint</Application>
  <PresentationFormat>On-screen Show (16:9)</PresentationFormat>
  <Paragraphs>199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Questrial</vt:lpstr>
      <vt:lpstr>Symbol</vt:lpstr>
      <vt:lpstr>Times New Roman</vt:lpstr>
      <vt:lpstr>OCR A Extended</vt:lpstr>
      <vt:lpstr>Didact Gothic</vt:lpstr>
      <vt:lpstr>Courier New</vt:lpstr>
      <vt:lpstr>Arial</vt:lpstr>
      <vt:lpstr>Centaur</vt:lpstr>
      <vt:lpstr>Algerian</vt:lpstr>
      <vt:lpstr>Project Tasks and To-Do Lists for Business by Slidesgo</vt:lpstr>
      <vt:lpstr>WELCOME</vt:lpstr>
      <vt:lpstr>PowerPoint Presentation</vt:lpstr>
      <vt:lpstr>INTRODUCTION </vt:lpstr>
      <vt:lpstr>Objectives  </vt:lpstr>
      <vt:lpstr>EXISTING SYSTEM</vt:lpstr>
      <vt:lpstr>LIMITATIONS</vt:lpstr>
      <vt:lpstr>PROPOSED SYSTEM</vt:lpstr>
      <vt:lpstr>TECHNOLOGY SYSTEM</vt:lpstr>
      <vt:lpstr>ALGORITHM </vt:lpstr>
      <vt:lpstr>FLOW CHART</vt:lpstr>
      <vt:lpstr>EXPECTED OUTCOMES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Prajwal Nikam</dc:creator>
  <cp:lastModifiedBy>Prajwal Nikam</cp:lastModifiedBy>
  <cp:revision>7</cp:revision>
  <dcterms:modified xsi:type="dcterms:W3CDTF">2023-09-08T06:46:24Z</dcterms:modified>
</cp:coreProperties>
</file>