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/>
    <p:restoredTop sz="94660"/>
  </p:normalViewPr>
  <p:slideViewPr>
    <p:cSldViewPr snapToGrid="0" snapToObjects="1">
      <p:cViewPr>
        <p:scale>
          <a:sx n="134" d="100"/>
          <a:sy n="134" d="100"/>
        </p:scale>
        <p:origin x="208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F251-A464-474C-AC7C-3BF102E67DA1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0CDA0-C963-D844-BA25-6936CA6B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29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F251-A464-474C-AC7C-3BF102E67DA1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0CDA0-C963-D844-BA25-6936CA6B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5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F251-A464-474C-AC7C-3BF102E67DA1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0CDA0-C963-D844-BA25-6936CA6B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790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F251-A464-474C-AC7C-3BF102E67DA1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0CDA0-C963-D844-BA25-6936CA6B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756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F251-A464-474C-AC7C-3BF102E67DA1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0CDA0-C963-D844-BA25-6936CA6B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0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F251-A464-474C-AC7C-3BF102E67DA1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0CDA0-C963-D844-BA25-6936CA6B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1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F251-A464-474C-AC7C-3BF102E67DA1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0CDA0-C963-D844-BA25-6936CA6B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0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F251-A464-474C-AC7C-3BF102E67DA1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0CDA0-C963-D844-BA25-6936CA6B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88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F251-A464-474C-AC7C-3BF102E67DA1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0CDA0-C963-D844-BA25-6936CA6B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00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F251-A464-474C-AC7C-3BF102E67DA1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0CDA0-C963-D844-BA25-6936CA6B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89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F251-A464-474C-AC7C-3BF102E67DA1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0CDA0-C963-D844-BA25-6936CA6B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8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0F251-A464-474C-AC7C-3BF102E67DA1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0CDA0-C963-D844-BA25-6936CA6B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2937703" y="733425"/>
            <a:ext cx="5606828" cy="5962650"/>
          </a:xfrm>
          <a:prstGeom prst="rect">
            <a:avLst/>
          </a:prstGeom>
          <a:solidFill>
            <a:schemeClr val="bg2">
              <a:alpha val="49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675373" y="733425"/>
            <a:ext cx="3430901" cy="5962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15" y="2019070"/>
            <a:ext cx="2552450" cy="3217236"/>
          </a:xfrm>
          <a:prstGeom prst="rect">
            <a:avLst/>
          </a:prstGeom>
        </p:spPr>
      </p:pic>
      <p:grpSp>
        <p:nvGrpSpPr>
          <p:cNvPr id="39" name="Group 38"/>
          <p:cNvGrpSpPr/>
          <p:nvPr/>
        </p:nvGrpSpPr>
        <p:grpSpPr>
          <a:xfrm>
            <a:off x="8893426" y="877213"/>
            <a:ext cx="3050315" cy="5608532"/>
            <a:chOff x="8893426" y="877213"/>
            <a:chExt cx="3050315" cy="5608532"/>
          </a:xfrm>
        </p:grpSpPr>
        <p:grpSp>
          <p:nvGrpSpPr>
            <p:cNvPr id="3" name="Group 2"/>
            <p:cNvGrpSpPr/>
            <p:nvPr/>
          </p:nvGrpSpPr>
          <p:grpSpPr>
            <a:xfrm>
              <a:off x="8898352" y="877213"/>
              <a:ext cx="3045389" cy="2714829"/>
              <a:chOff x="3479733" y="1939672"/>
              <a:chExt cx="3045389" cy="2714829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97403" y="2188703"/>
                <a:ext cx="2697131" cy="2465798"/>
              </a:xfrm>
              <a:prstGeom prst="rect">
                <a:avLst/>
              </a:prstGeom>
            </p:spPr>
          </p:pic>
          <p:sp>
            <p:nvSpPr>
              <p:cNvPr id="7" name="Rectangle 6" title="jhkg"/>
              <p:cNvSpPr/>
              <p:nvPr/>
            </p:nvSpPr>
            <p:spPr>
              <a:xfrm>
                <a:off x="3495675" y="2152650"/>
                <a:ext cx="3029447" cy="24887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" name="Group 1"/>
              <p:cNvGrpSpPr/>
              <p:nvPr/>
            </p:nvGrpSpPr>
            <p:grpSpPr>
              <a:xfrm>
                <a:off x="3479733" y="1939672"/>
                <a:ext cx="1308354" cy="246221"/>
                <a:chOff x="3276600" y="1408041"/>
                <a:chExt cx="1308354" cy="246221"/>
              </a:xfrm>
            </p:grpSpPr>
            <p:sp>
              <p:nvSpPr>
                <p:cNvPr id="8" name="Trapezoid 7"/>
                <p:cNvSpPr/>
                <p:nvPr/>
              </p:nvSpPr>
              <p:spPr>
                <a:xfrm>
                  <a:off x="3292220" y="1441145"/>
                  <a:ext cx="1292734" cy="180012"/>
                </a:xfrm>
                <a:prstGeom prst="trapezoid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3276600" y="1408041"/>
                  <a:ext cx="122872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 smtClean="0"/>
                    <a:t>Tab 1 - Experiment</a:t>
                  </a:r>
                  <a:endParaRPr lang="en-US" sz="1000" dirty="0"/>
                </a:p>
              </p:txBody>
            </p:sp>
          </p:grpSp>
        </p:grpSp>
        <p:grpSp>
          <p:nvGrpSpPr>
            <p:cNvPr id="14" name="Group 13"/>
            <p:cNvGrpSpPr/>
            <p:nvPr/>
          </p:nvGrpSpPr>
          <p:grpSpPr>
            <a:xfrm>
              <a:off x="8893426" y="3782570"/>
              <a:ext cx="3050315" cy="2703175"/>
              <a:chOff x="7560151" y="2693313"/>
              <a:chExt cx="3050315" cy="2703175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76053" y="3045466"/>
                <a:ext cx="3005636" cy="2260316"/>
              </a:xfrm>
              <a:prstGeom prst="rect">
                <a:avLst/>
              </a:prstGeom>
            </p:spPr>
          </p:pic>
          <p:grpSp>
            <p:nvGrpSpPr>
              <p:cNvPr id="10" name="Group 9"/>
              <p:cNvGrpSpPr/>
              <p:nvPr/>
            </p:nvGrpSpPr>
            <p:grpSpPr>
              <a:xfrm>
                <a:off x="7560151" y="2693313"/>
                <a:ext cx="1325549" cy="246221"/>
                <a:chOff x="3997969" y="484240"/>
                <a:chExt cx="1325549" cy="246221"/>
              </a:xfrm>
            </p:grpSpPr>
            <p:sp>
              <p:nvSpPr>
                <p:cNvPr id="11" name="Trapezoid 10"/>
                <p:cNvSpPr/>
                <p:nvPr/>
              </p:nvSpPr>
              <p:spPr>
                <a:xfrm>
                  <a:off x="4014376" y="517344"/>
                  <a:ext cx="1292734" cy="180012"/>
                </a:xfrm>
                <a:prstGeom prst="trapezoid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3997969" y="484240"/>
                  <a:ext cx="132554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 smtClean="0"/>
                    <a:t>Tab 2 </a:t>
                  </a:r>
                  <a:r>
                    <a:rPr lang="en-US" sz="1000" smtClean="0"/>
                    <a:t>- Convergence</a:t>
                  </a:r>
                  <a:endParaRPr lang="en-US" sz="1000" dirty="0"/>
                </a:p>
              </p:txBody>
            </p:sp>
          </p:grpSp>
          <p:sp>
            <p:nvSpPr>
              <p:cNvPr id="13" name="Rectangle 12" title="jhkg"/>
              <p:cNvSpPr/>
              <p:nvPr/>
            </p:nvSpPr>
            <p:spPr>
              <a:xfrm>
                <a:off x="7581019" y="2907730"/>
                <a:ext cx="3029447" cy="24887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3360230" y="2527520"/>
            <a:ext cx="1421010" cy="830997"/>
            <a:chOff x="1802107" y="5289195"/>
            <a:chExt cx="1421010" cy="830997"/>
          </a:xfrm>
        </p:grpSpPr>
        <p:sp>
          <p:nvSpPr>
            <p:cNvPr id="27" name="Rounded Rectangle 26"/>
            <p:cNvSpPr/>
            <p:nvPr/>
          </p:nvSpPr>
          <p:spPr>
            <a:xfrm>
              <a:off x="1802107" y="5289195"/>
              <a:ext cx="1421010" cy="83099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968166" y="5289195"/>
              <a:ext cx="10477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1) </a:t>
              </a:r>
              <a:r>
                <a:rPr lang="en-US" sz="1200" dirty="0" err="1" smtClean="0"/>
                <a:t>input$plan</a:t>
              </a:r>
              <a:endParaRPr lang="en-US" sz="1200" dirty="0" smtClean="0"/>
            </a:p>
            <a:p>
              <a:r>
                <a:rPr lang="en-US" sz="1200" dirty="0" smtClean="0"/>
                <a:t>2) </a:t>
              </a:r>
              <a:r>
                <a:rPr lang="en-US" sz="1200" dirty="0" err="1" smtClean="0"/>
                <a:t>input$B</a:t>
              </a:r>
              <a:endParaRPr lang="en-US" sz="1200" dirty="0" smtClean="0"/>
            </a:p>
            <a:p>
              <a:r>
                <a:rPr lang="en-US" sz="1200" dirty="0" smtClean="0"/>
                <a:t>3) </a:t>
              </a:r>
              <a:r>
                <a:rPr lang="en-US" sz="1200" dirty="0" err="1" smtClean="0"/>
                <a:t>input$seed</a:t>
              </a:r>
              <a:endParaRPr lang="en-US" sz="1200" dirty="0" smtClean="0"/>
            </a:p>
            <a:p>
              <a:r>
                <a:rPr lang="en-US" sz="1200" dirty="0" smtClean="0"/>
                <a:t>4) </a:t>
              </a:r>
              <a:r>
                <a:rPr lang="en-US" sz="1200" dirty="0" err="1" smtClean="0"/>
                <a:t>input$M</a:t>
              </a:r>
              <a:endParaRPr lang="en-US" sz="1200" dirty="0" smtClean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687526" y="2397345"/>
            <a:ext cx="2776750" cy="2590800"/>
            <a:chOff x="5629275" y="1762125"/>
            <a:chExt cx="2776750" cy="2590800"/>
          </a:xfrm>
        </p:grpSpPr>
        <p:sp>
          <p:nvSpPr>
            <p:cNvPr id="21" name="Rectangle 20"/>
            <p:cNvSpPr/>
            <p:nvPr/>
          </p:nvSpPr>
          <p:spPr>
            <a:xfrm>
              <a:off x="5629275" y="1762125"/>
              <a:ext cx="2776750" cy="2590800"/>
            </a:xfrm>
            <a:prstGeom prst="rect">
              <a:avLst/>
            </a:prstGeom>
            <a:solidFill>
              <a:srgbClr val="FF0000">
                <a:alpha val="7000"/>
              </a:srgbClr>
            </a:solidFill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6242398" y="2316055"/>
              <a:ext cx="1550504" cy="1482940"/>
              <a:chOff x="5975203" y="2282624"/>
              <a:chExt cx="1550504" cy="1482940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5975203" y="3358322"/>
                <a:ext cx="1550504" cy="40724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6328032" y="3423444"/>
                <a:ext cx="8448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converge()</a:t>
                </a:r>
                <a:endParaRPr lang="en-US" sz="1200" dirty="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975203" y="2282624"/>
                <a:ext cx="1550504" cy="40724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983899" y="2347746"/>
                <a:ext cx="15331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plot(</a:t>
                </a:r>
                <a:r>
                  <a:rPr lang="en-US" sz="1200" dirty="0" err="1" smtClean="0"/>
                  <a:t>buffon_needle</a:t>
                </a:r>
                <a:r>
                  <a:rPr lang="en-US" sz="1200" dirty="0" smtClean="0"/>
                  <a:t>())</a:t>
                </a:r>
                <a:endParaRPr lang="en-US" sz="1200" dirty="0"/>
              </a:p>
            </p:txBody>
          </p:sp>
        </p:grpSp>
      </p:grpSp>
      <p:cxnSp>
        <p:nvCxnSpPr>
          <p:cNvPr id="42" name="Straight Arrow Connector 41"/>
          <p:cNvCxnSpPr/>
          <p:nvPr/>
        </p:nvCxnSpPr>
        <p:spPr>
          <a:xfrm flipV="1">
            <a:off x="1933575" y="4369094"/>
            <a:ext cx="3753951" cy="469606"/>
          </a:xfrm>
          <a:prstGeom prst="straightConnector1">
            <a:avLst/>
          </a:prstGeom>
          <a:ln w="1270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98750" y="4639711"/>
            <a:ext cx="602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RUN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66897" y="4088406"/>
            <a:ext cx="1000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rgbClr val="FF0000"/>
                </a:solidFill>
              </a:rPr>
              <a:t>Update seed</a:t>
            </a:r>
            <a:endParaRPr lang="en-US" sz="120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2284163" y="4365405"/>
            <a:ext cx="3386955" cy="76567"/>
          </a:xfrm>
          <a:prstGeom prst="straightConnector1">
            <a:avLst/>
          </a:prstGeom>
          <a:ln w="1270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7" idx="1"/>
          </p:cNvCxnSpPr>
          <p:nvPr/>
        </p:nvCxnSpPr>
        <p:spPr>
          <a:xfrm flipV="1">
            <a:off x="7858399" y="2334570"/>
            <a:ext cx="1055895" cy="818403"/>
          </a:xfrm>
          <a:prstGeom prst="straightConnector1">
            <a:avLst/>
          </a:prstGeom>
          <a:ln w="1270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7" idx="3"/>
            <a:endCxn id="33" idx="1"/>
          </p:cNvCxnSpPr>
          <p:nvPr/>
        </p:nvCxnSpPr>
        <p:spPr>
          <a:xfrm>
            <a:off x="4781240" y="2943019"/>
            <a:ext cx="1519409" cy="211877"/>
          </a:xfrm>
          <a:prstGeom prst="straightConnector1">
            <a:avLst/>
          </a:prstGeom>
          <a:ln w="1270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7" idx="3"/>
            <a:endCxn id="30" idx="1"/>
          </p:cNvCxnSpPr>
          <p:nvPr/>
        </p:nvCxnSpPr>
        <p:spPr>
          <a:xfrm>
            <a:off x="4781240" y="2943019"/>
            <a:ext cx="1519409" cy="1287575"/>
          </a:xfrm>
          <a:prstGeom prst="straightConnector1">
            <a:avLst/>
          </a:prstGeom>
          <a:ln w="1270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5" idx="1"/>
          </p:cNvCxnSpPr>
          <p:nvPr/>
        </p:nvCxnSpPr>
        <p:spPr>
          <a:xfrm>
            <a:off x="7858399" y="4227104"/>
            <a:ext cx="1050929" cy="1037777"/>
          </a:xfrm>
          <a:prstGeom prst="straightConnector1">
            <a:avLst/>
          </a:prstGeom>
          <a:ln w="1270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2323631" y="3085681"/>
            <a:ext cx="1036599" cy="729993"/>
          </a:xfrm>
          <a:prstGeom prst="straightConnector1">
            <a:avLst/>
          </a:prstGeom>
          <a:ln w="1270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27" idx="1"/>
          </p:cNvCxnSpPr>
          <p:nvPr/>
        </p:nvCxnSpPr>
        <p:spPr>
          <a:xfrm flipV="1">
            <a:off x="2323631" y="2943019"/>
            <a:ext cx="1036599" cy="209954"/>
          </a:xfrm>
          <a:prstGeom prst="straightConnector1">
            <a:avLst/>
          </a:prstGeom>
          <a:ln w="1270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323631" y="2638343"/>
            <a:ext cx="1036599" cy="96810"/>
          </a:xfrm>
          <a:prstGeom prst="straightConnector1">
            <a:avLst/>
          </a:prstGeom>
          <a:ln w="1270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2290883" y="3293396"/>
            <a:ext cx="1118406" cy="1065736"/>
          </a:xfrm>
          <a:prstGeom prst="straightConnector1">
            <a:avLst/>
          </a:prstGeom>
          <a:ln w="1270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536993" y="2202107"/>
            <a:ext cx="1333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i</a:t>
            </a:r>
            <a:r>
              <a:rPr lang="en-US" dirty="0" smtClean="0">
                <a:solidFill>
                  <a:srgbClr val="00B050"/>
                </a:solidFill>
              </a:rPr>
              <a:t>nput list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6868" y="1924050"/>
            <a:ext cx="2758806" cy="34194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70550" y="1514244"/>
            <a:ext cx="2142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Shiny “input</a:t>
            </a:r>
            <a:r>
              <a:rPr lang="en-US" smtClean="0"/>
              <a:t>” panel</a:t>
            </a:r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9386292" y="304260"/>
            <a:ext cx="232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Shiny </a:t>
            </a:r>
            <a:r>
              <a:rPr lang="en-US" smtClean="0"/>
              <a:t>“output” panels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070735" y="304260"/>
            <a:ext cx="381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Shiny “back end” </a:t>
            </a:r>
            <a:r>
              <a:rPr lang="mr-IN" dirty="0" smtClean="0"/>
              <a:t>–</a:t>
            </a:r>
            <a:r>
              <a:rPr lang="en-US" dirty="0" smtClean="0"/>
              <a:t> hidden from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01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48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Mangal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29</cp:revision>
  <dcterms:created xsi:type="dcterms:W3CDTF">2017-11-12T23:11:01Z</dcterms:created>
  <dcterms:modified xsi:type="dcterms:W3CDTF">2017-11-13T00:12:08Z</dcterms:modified>
</cp:coreProperties>
</file>