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2109"/>
  </p:normalViewPr>
  <p:slideViewPr>
    <p:cSldViewPr snapToGrid="0">
      <p:cViewPr varScale="1">
        <p:scale>
          <a:sx n="117" d="100"/>
          <a:sy n="11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4822F-73EF-F140-A356-390BF7867A18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5A87B-66AD-2A40-8910-41BD9788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5A87B-66AD-2A40-8910-41BD97880F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F987-DDB1-DBFB-7B0B-B7E3E554F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47CC7-731A-0DDC-4F49-8BE689771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23E8-D655-6A91-3C86-56AE7F84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02CFD-D0D7-341A-6E4D-6A4F06E2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E3BC-E05D-87A7-F1BC-97AC19CD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546A-EE4E-746E-A94C-F7974EAC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DDD02-E3BA-CE8B-5001-705764A90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280F-5C0B-9AC1-6EDB-7354E8FC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04D-497D-C01A-B682-D30CD38F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37E4-474C-24DA-E859-928077A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6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60E24-E4F0-936B-5043-F48C403D1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50CB-0639-89A9-249C-8C0EB249D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22D6-AF37-D8E2-571D-20EBBD41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B687-E325-0A51-4835-6087E871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8D8A-2D7A-8FE2-CC47-3610C087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731A-7BA1-5CDC-0152-66342EE5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8CC9-F817-5F28-5037-28A080BB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6998-1348-9D7B-8817-FE617610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AD1A-5CD5-8797-7C8D-AF79659B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EAFB-4795-F5B5-9AA7-6EEBA8F1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EEB4-8522-0F62-5785-C4F1C423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36620-0D89-69B3-8785-3F345379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5397-4A3C-70C5-5D67-0ECFD785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ECFA-939A-D972-4333-F7269BA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270C-BCDE-45EA-5256-7F071A6A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1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ACAA-22AE-0D19-8304-A3C95C6F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1D20-4D03-02DF-6249-A8EA06B55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26F53-80C8-6C73-06F2-070A4CF5D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D73F5-6C59-11B1-036B-2BF5E905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06D0-F6B6-F1AE-83F2-7350C465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1EE90-D742-3577-7AE1-121BE25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856F-A563-CF21-1386-A49F1F85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686F4-321B-3778-A69D-BC64E8E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7CB54-077D-FEE7-F32D-E12733993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15293-3E89-9D6F-A32C-15E2B2B58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A4E87-07EC-3566-DDC0-35FE4E79C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FFC21-6374-1066-755E-E3542EE1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4FD58-4811-3B6A-78EA-9A03CD52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BB5A8-1A07-754A-1B5A-22704A72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980-8E10-2CEF-E5AF-8F4E7602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BCC20-33E4-090B-1972-A062E4CB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8452-B48B-44A2-CAFB-4D79F991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E040B-1070-E011-C02F-DCF884AC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2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54B51-C0BF-02CA-3F31-405EE77C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1C433-C25B-7A03-CD62-737044CE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5D993-BE78-2A9F-498F-65647879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D83D-CDD5-18DA-832B-FF3AA0E0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6186-1344-F588-26F7-7F4F280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83D51-9CBB-C1D8-822E-C95DBE97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7785-9165-24F9-1389-DBA59FFF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24C99-D8F1-1C8D-244E-43FB00C0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DB246-C225-EDC5-9751-0E943F19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E5CB-52EC-2A64-F33E-66A7264A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73CD8-E157-FABB-8FDE-CB538D722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0F8D-F915-1545-BA7E-3193EB46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24BE4-9015-C646-1F8A-AFC6F510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FE985-105F-0465-5A78-5A191410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B93C-5208-5415-D0A4-73B5A9A6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6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26400-53BC-57DA-E13D-A4AB6D3D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1C8A3-0C46-3473-0A65-F2346492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49D5-2F97-2F84-ADB0-F7131EC1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27AC7-CA88-0046-9B9F-F9DB47555748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9D54-C150-B440-D66C-A507FDAA9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AEE2F-375E-06C6-7420-82A728AE8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DB1A1-817F-B847-A64E-462E17AC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DBB34E-72DB-DB23-5B79-BEB81FF6E568}"/>
              </a:ext>
            </a:extLst>
          </p:cNvPr>
          <p:cNvSpPr/>
          <p:nvPr/>
        </p:nvSpPr>
        <p:spPr>
          <a:xfrm>
            <a:off x="3626071" y="567558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817F20-9DA0-BD9E-D2E8-D9D764B9A2A9}"/>
              </a:ext>
            </a:extLst>
          </p:cNvPr>
          <p:cNvSpPr/>
          <p:nvPr/>
        </p:nvSpPr>
        <p:spPr>
          <a:xfrm>
            <a:off x="6174985" y="1182371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D71DFA-0FE0-4AA6-74C5-03548417EF45}"/>
              </a:ext>
            </a:extLst>
          </p:cNvPr>
          <p:cNvSpPr/>
          <p:nvPr/>
        </p:nvSpPr>
        <p:spPr>
          <a:xfrm>
            <a:off x="8209900" y="1879827"/>
            <a:ext cx="71996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D5DAB5-6337-2329-21B3-6F2AE6A13F2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379647" y="881548"/>
            <a:ext cx="1924631" cy="35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ECDB83-17CB-A372-C591-57E4294C9999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6928561" y="1496361"/>
            <a:ext cx="1386775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60A9416-0192-3426-5827-668BCE45B88D}"/>
              </a:ext>
            </a:extLst>
          </p:cNvPr>
          <p:cNvSpPr/>
          <p:nvPr/>
        </p:nvSpPr>
        <p:spPr>
          <a:xfrm>
            <a:off x="1925482" y="1160072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56C6F7-6F02-F25F-21DD-F88051BEE525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2679058" y="881548"/>
            <a:ext cx="1076306" cy="3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C228431-7D69-1B68-9A48-F7F8C99967E3}"/>
              </a:ext>
            </a:extLst>
          </p:cNvPr>
          <p:cNvSpPr/>
          <p:nvPr/>
        </p:nvSpPr>
        <p:spPr>
          <a:xfrm>
            <a:off x="1395214" y="1891861"/>
            <a:ext cx="54128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6541ED-A5CE-2591-7CF1-82C730828DE3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1665855" y="1474062"/>
            <a:ext cx="388920" cy="41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64C2931-D5B8-614C-07AD-BFF49ED61876}"/>
              </a:ext>
            </a:extLst>
          </p:cNvPr>
          <p:cNvSpPr/>
          <p:nvPr/>
        </p:nvSpPr>
        <p:spPr>
          <a:xfrm>
            <a:off x="861851" y="244497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7F93DA-6A27-BC52-D1DE-B033E6D0DB9C}"/>
              </a:ext>
            </a:extLst>
          </p:cNvPr>
          <p:cNvSpPr/>
          <p:nvPr/>
        </p:nvSpPr>
        <p:spPr>
          <a:xfrm>
            <a:off x="1949166" y="3021747"/>
            <a:ext cx="72989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ESeq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ECB530-4AB0-6B2F-0F24-886B3D86C705}"/>
              </a:ext>
            </a:extLst>
          </p:cNvPr>
          <p:cNvSpPr/>
          <p:nvPr/>
        </p:nvSpPr>
        <p:spPr>
          <a:xfrm>
            <a:off x="1660409" y="3627460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783CB7-FA1D-F1B9-4844-B158561FB415}"/>
              </a:ext>
            </a:extLst>
          </p:cNvPr>
          <p:cNvSpPr/>
          <p:nvPr/>
        </p:nvSpPr>
        <p:spPr>
          <a:xfrm>
            <a:off x="2158041" y="244497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&lt;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9CD457-A297-2D9E-0021-FE6C07D846D4}"/>
              </a:ext>
            </a:extLst>
          </p:cNvPr>
          <p:cNvCxnSpPr>
            <a:stCxn id="18" idx="3"/>
            <a:endCxn id="21" idx="0"/>
          </p:cNvCxnSpPr>
          <p:nvPr/>
        </p:nvCxnSpPr>
        <p:spPr>
          <a:xfrm flipH="1">
            <a:off x="1070726" y="2205851"/>
            <a:ext cx="403757" cy="23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4AF7AD-93C6-0D43-9228-557D9EDCFE53}"/>
              </a:ext>
            </a:extLst>
          </p:cNvPr>
          <p:cNvCxnSpPr>
            <a:cxnSpLocks/>
            <a:stCxn id="18" idx="5"/>
            <a:endCxn id="25" idx="0"/>
          </p:cNvCxnSpPr>
          <p:nvPr/>
        </p:nvCxnSpPr>
        <p:spPr>
          <a:xfrm>
            <a:off x="1857227" y="2205851"/>
            <a:ext cx="509689" cy="23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72EBC4-4400-B842-5257-70384BEB3963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 flipH="1">
            <a:off x="2101844" y="3389609"/>
            <a:ext cx="212268" cy="23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2B008B-EDFF-6DBC-9865-847FEE1B9C6F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 flipH="1">
            <a:off x="2314112" y="2812836"/>
            <a:ext cx="52804" cy="20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655FA5-1FF1-669B-FE1C-F3787F423315}"/>
              </a:ext>
            </a:extLst>
          </p:cNvPr>
          <p:cNvSpPr/>
          <p:nvPr/>
        </p:nvSpPr>
        <p:spPr>
          <a:xfrm>
            <a:off x="2101843" y="4192427"/>
            <a:ext cx="71996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349506-FA8F-B687-2EBC-ADECFF756C02}"/>
              </a:ext>
            </a:extLst>
          </p:cNvPr>
          <p:cNvSpPr/>
          <p:nvPr/>
        </p:nvSpPr>
        <p:spPr>
          <a:xfrm>
            <a:off x="444101" y="3004662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ADEDE3-61F7-C42E-25E9-1DFACA1DE00F}"/>
              </a:ext>
            </a:extLst>
          </p:cNvPr>
          <p:cNvSpPr/>
          <p:nvPr/>
        </p:nvSpPr>
        <p:spPr>
          <a:xfrm>
            <a:off x="1275978" y="2997427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76F46E-ECA0-8271-BB55-520A7C9A178C}"/>
              </a:ext>
            </a:extLst>
          </p:cNvPr>
          <p:cNvCxnSpPr>
            <a:cxnSpLocks/>
            <a:stCxn id="21" idx="3"/>
            <a:endCxn id="39" idx="0"/>
          </p:cNvCxnSpPr>
          <p:nvPr/>
        </p:nvCxnSpPr>
        <p:spPr>
          <a:xfrm flipH="1">
            <a:off x="652976" y="2758964"/>
            <a:ext cx="270053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AEFA10-830D-C3A2-5F2B-7E51011383CD}"/>
              </a:ext>
            </a:extLst>
          </p:cNvPr>
          <p:cNvCxnSpPr>
            <a:cxnSpLocks/>
            <a:stCxn id="21" idx="5"/>
            <a:endCxn id="40" idx="0"/>
          </p:cNvCxnSpPr>
          <p:nvPr/>
        </p:nvCxnSpPr>
        <p:spPr>
          <a:xfrm>
            <a:off x="1218423" y="2758964"/>
            <a:ext cx="266430" cy="2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6F51D30-D8F9-846A-EDC9-61C71A7AAA7C}"/>
              </a:ext>
            </a:extLst>
          </p:cNvPr>
          <p:cNvSpPr/>
          <p:nvPr/>
        </p:nvSpPr>
        <p:spPr>
          <a:xfrm>
            <a:off x="2934496" y="3021747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30C9FC-AEFA-D420-E2DE-A5A8E0C4FE2A}"/>
              </a:ext>
            </a:extLst>
          </p:cNvPr>
          <p:cNvCxnSpPr>
            <a:cxnSpLocks/>
            <a:stCxn id="25" idx="4"/>
            <a:endCxn id="53" idx="1"/>
          </p:cNvCxnSpPr>
          <p:nvPr/>
        </p:nvCxnSpPr>
        <p:spPr>
          <a:xfrm>
            <a:off x="2366916" y="2812836"/>
            <a:ext cx="628758" cy="26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68089E6-39B2-34B7-3C61-7B08676297E7}"/>
              </a:ext>
            </a:extLst>
          </p:cNvPr>
          <p:cNvSpPr/>
          <p:nvPr/>
        </p:nvSpPr>
        <p:spPr>
          <a:xfrm>
            <a:off x="2645639" y="362746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9C438C-F0DB-4C6B-A13C-E96CAA1E06C5}"/>
              </a:ext>
            </a:extLst>
          </p:cNvPr>
          <p:cNvCxnSpPr>
            <a:cxnSpLocks/>
            <a:stCxn id="23" idx="4"/>
            <a:endCxn id="61" idx="0"/>
          </p:cNvCxnSpPr>
          <p:nvPr/>
        </p:nvCxnSpPr>
        <p:spPr>
          <a:xfrm>
            <a:off x="2314112" y="3389609"/>
            <a:ext cx="540402" cy="23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E03428-665F-CAA2-ED53-13DE9D9718DA}"/>
              </a:ext>
            </a:extLst>
          </p:cNvPr>
          <p:cNvCxnSpPr>
            <a:cxnSpLocks/>
            <a:stCxn id="24" idx="4"/>
            <a:endCxn id="38" idx="0"/>
          </p:cNvCxnSpPr>
          <p:nvPr/>
        </p:nvCxnSpPr>
        <p:spPr>
          <a:xfrm>
            <a:off x="2101844" y="3995322"/>
            <a:ext cx="359979" cy="19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E26667D-3D41-AAC5-6DEC-DFCFF26973FC}"/>
              </a:ext>
            </a:extLst>
          </p:cNvPr>
          <p:cNvSpPr/>
          <p:nvPr/>
        </p:nvSpPr>
        <p:spPr>
          <a:xfrm>
            <a:off x="1480425" y="4193231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=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FB9492-513F-7780-17BC-5A60A8777AF7}"/>
              </a:ext>
            </a:extLst>
          </p:cNvPr>
          <p:cNvCxnSpPr>
            <a:cxnSpLocks/>
            <a:stCxn id="24" idx="4"/>
            <a:endCxn id="69" idx="0"/>
          </p:cNvCxnSpPr>
          <p:nvPr/>
        </p:nvCxnSpPr>
        <p:spPr>
          <a:xfrm flipH="1">
            <a:off x="1689300" y="3995322"/>
            <a:ext cx="412544" cy="1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FDFD6FA-4B1D-72C2-1110-316C70FA98F5}"/>
              </a:ext>
            </a:extLst>
          </p:cNvPr>
          <p:cNvSpPr/>
          <p:nvPr/>
        </p:nvSpPr>
        <p:spPr>
          <a:xfrm>
            <a:off x="1056733" y="4808039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165735B-41DC-C09A-1513-4AEE567174B8}"/>
              </a:ext>
            </a:extLst>
          </p:cNvPr>
          <p:cNvSpPr/>
          <p:nvPr/>
        </p:nvSpPr>
        <p:spPr>
          <a:xfrm>
            <a:off x="1888610" y="480080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0DF497C-8D1C-2EA8-20F6-6039C6A7B954}"/>
              </a:ext>
            </a:extLst>
          </p:cNvPr>
          <p:cNvCxnSpPr>
            <a:cxnSpLocks/>
            <a:stCxn id="69" idx="3"/>
            <a:endCxn id="73" idx="0"/>
          </p:cNvCxnSpPr>
          <p:nvPr/>
        </p:nvCxnSpPr>
        <p:spPr>
          <a:xfrm flipH="1">
            <a:off x="1265608" y="4507221"/>
            <a:ext cx="275995" cy="30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0F36F6-10AC-A548-24A0-30A29F24671B}"/>
              </a:ext>
            </a:extLst>
          </p:cNvPr>
          <p:cNvCxnSpPr>
            <a:cxnSpLocks/>
            <a:stCxn id="69" idx="5"/>
            <a:endCxn id="74" idx="0"/>
          </p:cNvCxnSpPr>
          <p:nvPr/>
        </p:nvCxnSpPr>
        <p:spPr>
          <a:xfrm>
            <a:off x="1836997" y="4507221"/>
            <a:ext cx="260488" cy="29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66DB885C-FC34-AE44-D22B-70A7478E96F7}"/>
              </a:ext>
            </a:extLst>
          </p:cNvPr>
          <p:cNvSpPr/>
          <p:nvPr/>
        </p:nvSpPr>
        <p:spPr>
          <a:xfrm>
            <a:off x="2954705" y="1890589"/>
            <a:ext cx="119192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NestedStm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2E31B68-6BB2-F80A-64ED-5307387C4A35}"/>
              </a:ext>
            </a:extLst>
          </p:cNvPr>
          <p:cNvCxnSpPr>
            <a:cxnSpLocks/>
            <a:stCxn id="14" idx="4"/>
            <a:endCxn id="79" idx="0"/>
          </p:cNvCxnSpPr>
          <p:nvPr/>
        </p:nvCxnSpPr>
        <p:spPr>
          <a:xfrm>
            <a:off x="2366917" y="1527934"/>
            <a:ext cx="1183748" cy="36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8B2AE704-797C-1013-2E50-C5F41FD1D929}"/>
              </a:ext>
            </a:extLst>
          </p:cNvPr>
          <p:cNvSpPr/>
          <p:nvPr/>
        </p:nvSpPr>
        <p:spPr>
          <a:xfrm>
            <a:off x="5447490" y="1891861"/>
            <a:ext cx="119191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NestedStm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6602D28-14EB-FB25-91F7-3309682BEB23}"/>
              </a:ext>
            </a:extLst>
          </p:cNvPr>
          <p:cNvCxnSpPr>
            <a:cxnSpLocks/>
            <a:stCxn id="14" idx="5"/>
            <a:endCxn id="83" idx="0"/>
          </p:cNvCxnSpPr>
          <p:nvPr/>
        </p:nvCxnSpPr>
        <p:spPr>
          <a:xfrm>
            <a:off x="2679058" y="1474062"/>
            <a:ext cx="3364392" cy="41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E37C8F3-B4FD-0852-4603-60CEB2DCB013}"/>
              </a:ext>
            </a:extLst>
          </p:cNvPr>
          <p:cNvSpPr/>
          <p:nvPr/>
        </p:nvSpPr>
        <p:spPr>
          <a:xfrm>
            <a:off x="3904440" y="2429231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CD068F-74D7-D2A8-38E2-34816A0A38C1}"/>
              </a:ext>
            </a:extLst>
          </p:cNvPr>
          <p:cNvSpPr/>
          <p:nvPr/>
        </p:nvSpPr>
        <p:spPr>
          <a:xfrm>
            <a:off x="4345874" y="2994198"/>
            <a:ext cx="71996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4AF34F-97DC-8406-53C7-3F87DD73C6AC}"/>
              </a:ext>
            </a:extLst>
          </p:cNvPr>
          <p:cNvCxnSpPr>
            <a:cxnSpLocks/>
            <a:stCxn id="92" idx="4"/>
            <a:endCxn id="93" idx="0"/>
          </p:cNvCxnSpPr>
          <p:nvPr/>
        </p:nvCxnSpPr>
        <p:spPr>
          <a:xfrm>
            <a:off x="4345875" y="2797093"/>
            <a:ext cx="359979" cy="19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0A79E24B-FB3A-2E34-4755-46846AE67970}"/>
              </a:ext>
            </a:extLst>
          </p:cNvPr>
          <p:cNvSpPr/>
          <p:nvPr/>
        </p:nvSpPr>
        <p:spPr>
          <a:xfrm>
            <a:off x="3463811" y="2995002"/>
            <a:ext cx="80060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putint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C5C4318-DCB4-FC3D-C714-23C59BE52675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 flipH="1">
            <a:off x="3864115" y="2797093"/>
            <a:ext cx="481760" cy="1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D200290-C622-98B6-7A31-6C662C1BC56E}"/>
              </a:ext>
            </a:extLst>
          </p:cNvPr>
          <p:cNvSpPr/>
          <p:nvPr/>
        </p:nvSpPr>
        <p:spPr>
          <a:xfrm>
            <a:off x="3655239" y="362746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5AF545A-2CFE-9134-D164-2FC4B9DBBEA8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 flipH="1">
            <a:off x="3864114" y="3362864"/>
            <a:ext cx="1" cy="26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7966F8-4E5C-3B45-EA31-C736158B35F9}"/>
              </a:ext>
            </a:extLst>
          </p:cNvPr>
          <p:cNvCxnSpPr>
            <a:cxnSpLocks/>
            <a:stCxn id="79" idx="4"/>
            <a:endCxn id="92" idx="1"/>
          </p:cNvCxnSpPr>
          <p:nvPr/>
        </p:nvCxnSpPr>
        <p:spPr>
          <a:xfrm>
            <a:off x="3550665" y="2258451"/>
            <a:ext cx="483068" cy="22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D52F2EEC-B795-3503-ED1D-8C5EF0657535}"/>
              </a:ext>
            </a:extLst>
          </p:cNvPr>
          <p:cNvSpPr/>
          <p:nvPr/>
        </p:nvSpPr>
        <p:spPr>
          <a:xfrm>
            <a:off x="7139100" y="1841924"/>
            <a:ext cx="80060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3764B37-3BD0-DBC6-30EC-FC23C29F35E8}"/>
              </a:ext>
            </a:extLst>
          </p:cNvPr>
          <p:cNvSpPr/>
          <p:nvPr/>
        </p:nvSpPr>
        <p:spPr>
          <a:xfrm>
            <a:off x="7960701" y="2386915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B67327-34FC-D601-3B30-CE1773649537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>
            <a:off x="7539404" y="2209786"/>
            <a:ext cx="630172" cy="1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1EF5DC-9EBD-51E9-77CF-3BD61E9633E7}"/>
              </a:ext>
            </a:extLst>
          </p:cNvPr>
          <p:cNvCxnSpPr>
            <a:cxnSpLocks/>
            <a:stCxn id="6" idx="4"/>
            <a:endCxn id="114" idx="0"/>
          </p:cNvCxnSpPr>
          <p:nvPr/>
        </p:nvCxnSpPr>
        <p:spPr>
          <a:xfrm>
            <a:off x="6616420" y="1550233"/>
            <a:ext cx="922984" cy="29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A5DB3959-2E26-E4E1-CBE8-3C5B40C04C41}"/>
              </a:ext>
            </a:extLst>
          </p:cNvPr>
          <p:cNvSpPr/>
          <p:nvPr/>
        </p:nvSpPr>
        <p:spPr>
          <a:xfrm>
            <a:off x="5401787" y="2447625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5BFE576-0FB5-0BAE-49A3-D7726B6C4F98}"/>
              </a:ext>
            </a:extLst>
          </p:cNvPr>
          <p:cNvCxnSpPr>
            <a:cxnSpLocks/>
            <a:stCxn id="83" idx="4"/>
            <a:endCxn id="120" idx="0"/>
          </p:cNvCxnSpPr>
          <p:nvPr/>
        </p:nvCxnSpPr>
        <p:spPr>
          <a:xfrm flipH="1">
            <a:off x="5843222" y="2259723"/>
            <a:ext cx="200228" cy="18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FF32711-8E15-6260-E55C-CE63E20C40B3}"/>
              </a:ext>
            </a:extLst>
          </p:cNvPr>
          <p:cNvSpPr/>
          <p:nvPr/>
        </p:nvSpPr>
        <p:spPr>
          <a:xfrm>
            <a:off x="8173143" y="3018026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while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26D511-4A8F-EF47-EEAE-C46D0A46373C}"/>
              </a:ext>
            </a:extLst>
          </p:cNvPr>
          <p:cNvCxnSpPr>
            <a:cxnSpLocks/>
            <a:stCxn id="83" idx="5"/>
            <a:endCxn id="124" idx="1"/>
          </p:cNvCxnSpPr>
          <p:nvPr/>
        </p:nvCxnSpPr>
        <p:spPr>
          <a:xfrm>
            <a:off x="6464857" y="2205851"/>
            <a:ext cx="1837579" cy="86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CA6D4568-C3B1-B460-7A6B-3189C56822F4}"/>
              </a:ext>
            </a:extLst>
          </p:cNvPr>
          <p:cNvSpPr/>
          <p:nvPr/>
        </p:nvSpPr>
        <p:spPr>
          <a:xfrm>
            <a:off x="5274018" y="3021747"/>
            <a:ext cx="66688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E68EDA8-1A36-23C4-1CA6-1D5E56270BA0}"/>
              </a:ext>
            </a:extLst>
          </p:cNvPr>
          <p:cNvSpPr/>
          <p:nvPr/>
        </p:nvSpPr>
        <p:spPr>
          <a:xfrm>
            <a:off x="6412265" y="3009585"/>
            <a:ext cx="768404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putint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4B919B2-0D03-7507-6F93-CA982A484B65}"/>
              </a:ext>
            </a:extLst>
          </p:cNvPr>
          <p:cNvSpPr/>
          <p:nvPr/>
        </p:nvSpPr>
        <p:spPr>
          <a:xfrm>
            <a:off x="7306029" y="2992949"/>
            <a:ext cx="66688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C93EC71-D894-F7CE-6A34-61A3D39B0D22}"/>
              </a:ext>
            </a:extLst>
          </p:cNvPr>
          <p:cNvCxnSpPr>
            <a:cxnSpLocks/>
            <a:stCxn id="120" idx="6"/>
            <a:endCxn id="133" idx="0"/>
          </p:cNvCxnSpPr>
          <p:nvPr/>
        </p:nvCxnSpPr>
        <p:spPr>
          <a:xfrm>
            <a:off x="6284656" y="2631556"/>
            <a:ext cx="1354817" cy="36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87D1C1A-2F2E-31EB-C9B1-4715B0F2E1C6}"/>
              </a:ext>
            </a:extLst>
          </p:cNvPr>
          <p:cNvCxnSpPr>
            <a:cxnSpLocks/>
            <a:stCxn id="120" idx="5"/>
            <a:endCxn id="132" idx="0"/>
          </p:cNvCxnSpPr>
          <p:nvPr/>
        </p:nvCxnSpPr>
        <p:spPr>
          <a:xfrm>
            <a:off x="6155363" y="2761615"/>
            <a:ext cx="641104" cy="24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50336D8-E206-9A7A-1552-E861A23D2376}"/>
              </a:ext>
            </a:extLst>
          </p:cNvPr>
          <p:cNvCxnSpPr>
            <a:cxnSpLocks/>
            <a:stCxn id="120" idx="4"/>
            <a:endCxn id="131" idx="0"/>
          </p:cNvCxnSpPr>
          <p:nvPr/>
        </p:nvCxnSpPr>
        <p:spPr>
          <a:xfrm flipH="1">
            <a:off x="5607462" y="2815487"/>
            <a:ext cx="235760" cy="20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A747A64E-657D-A1D9-C2C0-FF194B049B7D}"/>
              </a:ext>
            </a:extLst>
          </p:cNvPr>
          <p:cNvSpPr/>
          <p:nvPr/>
        </p:nvSpPr>
        <p:spPr>
          <a:xfrm>
            <a:off x="6680653" y="3711153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9AEBBD0-BB2A-D0EC-27EC-B4BC2334CCF1}"/>
              </a:ext>
            </a:extLst>
          </p:cNvPr>
          <p:cNvCxnSpPr>
            <a:cxnSpLocks/>
            <a:stCxn id="132" idx="4"/>
            <a:endCxn id="144" idx="0"/>
          </p:cNvCxnSpPr>
          <p:nvPr/>
        </p:nvCxnSpPr>
        <p:spPr>
          <a:xfrm>
            <a:off x="6796467" y="3377447"/>
            <a:ext cx="93061" cy="33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F131CBB2-1ED5-8FDF-3464-9AFF6C6C58CD}"/>
              </a:ext>
            </a:extLst>
          </p:cNvPr>
          <p:cNvSpPr/>
          <p:nvPr/>
        </p:nvSpPr>
        <p:spPr>
          <a:xfrm>
            <a:off x="4565072" y="3778741"/>
            <a:ext cx="5115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==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C650D36-A167-8FDA-2B2F-6E163DA71FD5}"/>
              </a:ext>
            </a:extLst>
          </p:cNvPr>
          <p:cNvCxnSpPr>
            <a:cxnSpLocks/>
            <a:stCxn id="131" idx="4"/>
            <a:endCxn id="157" idx="0"/>
          </p:cNvCxnSpPr>
          <p:nvPr/>
        </p:nvCxnSpPr>
        <p:spPr>
          <a:xfrm flipH="1">
            <a:off x="4820841" y="3389609"/>
            <a:ext cx="786621" cy="38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7F7610B1-93B5-B582-B61A-B9552350A7BD}"/>
              </a:ext>
            </a:extLst>
          </p:cNvPr>
          <p:cNvSpPr/>
          <p:nvPr/>
        </p:nvSpPr>
        <p:spPr>
          <a:xfrm>
            <a:off x="4241109" y="4338429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7C7B1AB-42E2-E4CA-54BD-293BF9953FF2}"/>
              </a:ext>
            </a:extLst>
          </p:cNvPr>
          <p:cNvSpPr/>
          <p:nvPr/>
        </p:nvSpPr>
        <p:spPr>
          <a:xfrm>
            <a:off x="5072986" y="433119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0E568DC-87E9-3A81-A8F4-E936DBA71DF6}"/>
              </a:ext>
            </a:extLst>
          </p:cNvPr>
          <p:cNvCxnSpPr>
            <a:cxnSpLocks/>
            <a:stCxn id="157" idx="3"/>
            <a:endCxn id="159" idx="0"/>
          </p:cNvCxnSpPr>
          <p:nvPr/>
        </p:nvCxnSpPr>
        <p:spPr>
          <a:xfrm flipH="1">
            <a:off x="4449984" y="4092731"/>
            <a:ext cx="190001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8BA113-DF59-F165-13BD-40ECA466E652}"/>
              </a:ext>
            </a:extLst>
          </p:cNvPr>
          <p:cNvCxnSpPr>
            <a:cxnSpLocks/>
            <a:stCxn id="157" idx="5"/>
            <a:endCxn id="160" idx="0"/>
          </p:cNvCxnSpPr>
          <p:nvPr/>
        </p:nvCxnSpPr>
        <p:spPr>
          <a:xfrm>
            <a:off x="5001696" y="4092731"/>
            <a:ext cx="280165" cy="2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6B172E5A-8B83-9C46-93EF-C0FCFB343841}"/>
              </a:ext>
            </a:extLst>
          </p:cNvPr>
          <p:cNvSpPr/>
          <p:nvPr/>
        </p:nvSpPr>
        <p:spPr>
          <a:xfrm>
            <a:off x="6039714" y="3761442"/>
            <a:ext cx="5115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==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39D813-8601-E0D6-ABE5-255EDA839AD6}"/>
              </a:ext>
            </a:extLst>
          </p:cNvPr>
          <p:cNvCxnSpPr>
            <a:cxnSpLocks/>
            <a:stCxn id="131" idx="5"/>
            <a:endCxn id="167" idx="0"/>
          </p:cNvCxnSpPr>
          <p:nvPr/>
        </p:nvCxnSpPr>
        <p:spPr>
          <a:xfrm>
            <a:off x="5843242" y="3335737"/>
            <a:ext cx="452241" cy="42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36CCBA46-2FF9-4EB1-CD7A-BEB7F6A30F0A}"/>
              </a:ext>
            </a:extLst>
          </p:cNvPr>
          <p:cNvSpPr/>
          <p:nvPr/>
        </p:nvSpPr>
        <p:spPr>
          <a:xfrm>
            <a:off x="5715751" y="432113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094FE37-5FDB-C2BE-3DAD-9B7470CCD469}"/>
              </a:ext>
            </a:extLst>
          </p:cNvPr>
          <p:cNvSpPr/>
          <p:nvPr/>
        </p:nvSpPr>
        <p:spPr>
          <a:xfrm>
            <a:off x="6547628" y="4313895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BCD7937-B0AD-50B1-DFB8-BAAE1AC3EB8C}"/>
              </a:ext>
            </a:extLst>
          </p:cNvPr>
          <p:cNvCxnSpPr>
            <a:cxnSpLocks/>
            <a:stCxn id="167" idx="3"/>
            <a:endCxn id="169" idx="0"/>
          </p:cNvCxnSpPr>
          <p:nvPr/>
        </p:nvCxnSpPr>
        <p:spPr>
          <a:xfrm flipH="1">
            <a:off x="5924626" y="4075432"/>
            <a:ext cx="190001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8DE08CD-8BA0-09CB-D9EA-4C2F95441EBA}"/>
              </a:ext>
            </a:extLst>
          </p:cNvPr>
          <p:cNvCxnSpPr>
            <a:cxnSpLocks/>
            <a:stCxn id="167" idx="5"/>
            <a:endCxn id="170" idx="0"/>
          </p:cNvCxnSpPr>
          <p:nvPr/>
        </p:nvCxnSpPr>
        <p:spPr>
          <a:xfrm>
            <a:off x="6476338" y="4075432"/>
            <a:ext cx="280165" cy="2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597BDF49-FA6D-0737-DB2C-133AE679F712}"/>
              </a:ext>
            </a:extLst>
          </p:cNvPr>
          <p:cNvSpPr/>
          <p:nvPr/>
        </p:nvSpPr>
        <p:spPr>
          <a:xfrm>
            <a:off x="7539404" y="3738367"/>
            <a:ext cx="5115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0B713C7-FE8A-53F6-EF11-3BD04762E46C}"/>
              </a:ext>
            </a:extLst>
          </p:cNvPr>
          <p:cNvSpPr/>
          <p:nvPr/>
        </p:nvSpPr>
        <p:spPr>
          <a:xfrm>
            <a:off x="7215441" y="4298055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3A539C6-F0B0-3074-BE29-E742E9AF2A34}"/>
              </a:ext>
            </a:extLst>
          </p:cNvPr>
          <p:cNvSpPr/>
          <p:nvPr/>
        </p:nvSpPr>
        <p:spPr>
          <a:xfrm>
            <a:off x="8047318" y="429082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02F7746-D86C-E5C1-AFBB-452491681E57}"/>
              </a:ext>
            </a:extLst>
          </p:cNvPr>
          <p:cNvCxnSpPr>
            <a:cxnSpLocks/>
            <a:stCxn id="174" idx="3"/>
            <a:endCxn id="175" idx="0"/>
          </p:cNvCxnSpPr>
          <p:nvPr/>
        </p:nvCxnSpPr>
        <p:spPr>
          <a:xfrm flipH="1">
            <a:off x="7424316" y="4052357"/>
            <a:ext cx="190001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5335AE1-76AD-8943-58C3-920732A4E008}"/>
              </a:ext>
            </a:extLst>
          </p:cNvPr>
          <p:cNvCxnSpPr>
            <a:cxnSpLocks/>
            <a:stCxn id="174" idx="5"/>
            <a:endCxn id="176" idx="0"/>
          </p:cNvCxnSpPr>
          <p:nvPr/>
        </p:nvCxnSpPr>
        <p:spPr>
          <a:xfrm>
            <a:off x="7976028" y="4052357"/>
            <a:ext cx="280165" cy="2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5DB5AAE-1609-23C7-325F-DFD86112E86D}"/>
              </a:ext>
            </a:extLst>
          </p:cNvPr>
          <p:cNvCxnSpPr>
            <a:cxnSpLocks/>
            <a:stCxn id="124" idx="3"/>
            <a:endCxn id="174" idx="0"/>
          </p:cNvCxnSpPr>
          <p:nvPr/>
        </p:nvCxnSpPr>
        <p:spPr>
          <a:xfrm flipH="1">
            <a:off x="7795173" y="3332016"/>
            <a:ext cx="507263" cy="4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5EB69B54-F433-212E-4DC7-F03DFBAF546C}"/>
              </a:ext>
            </a:extLst>
          </p:cNvPr>
          <p:cNvSpPr/>
          <p:nvPr/>
        </p:nvSpPr>
        <p:spPr>
          <a:xfrm>
            <a:off x="8296779" y="4942869"/>
            <a:ext cx="5115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1ACC7E5-0304-7342-6DF5-2BD7E7F674D2}"/>
              </a:ext>
            </a:extLst>
          </p:cNvPr>
          <p:cNvSpPr/>
          <p:nvPr/>
        </p:nvSpPr>
        <p:spPr>
          <a:xfrm>
            <a:off x="6764566" y="5382111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CD8B013-3885-AC34-163E-CC21EE4F4B22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6973441" y="5126800"/>
            <a:ext cx="1323338" cy="25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5BC89F6-D423-D0B4-D2BF-84AD415BFC09}"/>
              </a:ext>
            </a:extLst>
          </p:cNvPr>
          <p:cNvSpPr/>
          <p:nvPr/>
        </p:nvSpPr>
        <p:spPr>
          <a:xfrm>
            <a:off x="8854104" y="3776856"/>
            <a:ext cx="119191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NestedStm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586420C-DEF1-B916-B97A-ED0BA824320B}"/>
              </a:ext>
            </a:extLst>
          </p:cNvPr>
          <p:cNvCxnSpPr>
            <a:cxnSpLocks/>
            <a:stCxn id="124" idx="5"/>
            <a:endCxn id="187" idx="0"/>
          </p:cNvCxnSpPr>
          <p:nvPr/>
        </p:nvCxnSpPr>
        <p:spPr>
          <a:xfrm>
            <a:off x="8926719" y="3332016"/>
            <a:ext cx="523345" cy="44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6EB3663E-7CF9-05B0-11F7-5086ED3FFA7C}"/>
              </a:ext>
            </a:extLst>
          </p:cNvPr>
          <p:cNvSpPr/>
          <p:nvPr/>
        </p:nvSpPr>
        <p:spPr>
          <a:xfrm>
            <a:off x="8675970" y="4329309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06C016A-8E44-6BD8-952D-7EBF23FBF466}"/>
              </a:ext>
            </a:extLst>
          </p:cNvPr>
          <p:cNvCxnSpPr>
            <a:cxnSpLocks/>
            <a:stCxn id="187" idx="4"/>
            <a:endCxn id="191" idx="0"/>
          </p:cNvCxnSpPr>
          <p:nvPr/>
        </p:nvCxnSpPr>
        <p:spPr>
          <a:xfrm flipH="1">
            <a:off x="9117405" y="4144718"/>
            <a:ext cx="332659" cy="18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8BC9C298-EA28-3CA1-0A24-CC7CA5A49380}"/>
              </a:ext>
            </a:extLst>
          </p:cNvPr>
          <p:cNvSpPr/>
          <p:nvPr/>
        </p:nvSpPr>
        <p:spPr>
          <a:xfrm>
            <a:off x="9284802" y="4881692"/>
            <a:ext cx="8828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StmList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CB466887-33FB-A2EC-4E2E-AE13483A2688}"/>
              </a:ext>
            </a:extLst>
          </p:cNvPr>
          <p:cNvCxnSpPr>
            <a:cxnSpLocks/>
            <a:stCxn id="191" idx="4"/>
            <a:endCxn id="194" idx="0"/>
          </p:cNvCxnSpPr>
          <p:nvPr/>
        </p:nvCxnSpPr>
        <p:spPr>
          <a:xfrm>
            <a:off x="9117405" y="4697171"/>
            <a:ext cx="608832" cy="18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3A59DC79-CA34-F0E5-4B96-8FD05CF252A7}"/>
              </a:ext>
            </a:extLst>
          </p:cNvPr>
          <p:cNvSpPr/>
          <p:nvPr/>
        </p:nvSpPr>
        <p:spPr>
          <a:xfrm>
            <a:off x="9955647" y="5382111"/>
            <a:ext cx="71996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3218AC0-5903-DBCD-A0BE-6D4E82FBF47F}"/>
              </a:ext>
            </a:extLst>
          </p:cNvPr>
          <p:cNvCxnSpPr>
            <a:cxnSpLocks/>
            <a:stCxn id="194" idx="4"/>
            <a:endCxn id="200" idx="0"/>
          </p:cNvCxnSpPr>
          <p:nvPr/>
        </p:nvCxnSpPr>
        <p:spPr>
          <a:xfrm>
            <a:off x="9726237" y="5249554"/>
            <a:ext cx="589390" cy="13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138A756-78F9-2D58-65E5-8E841836F684}"/>
              </a:ext>
            </a:extLst>
          </p:cNvPr>
          <p:cNvCxnSpPr>
            <a:cxnSpLocks/>
            <a:stCxn id="191" idx="4"/>
            <a:endCxn id="182" idx="0"/>
          </p:cNvCxnSpPr>
          <p:nvPr/>
        </p:nvCxnSpPr>
        <p:spPr>
          <a:xfrm flipH="1">
            <a:off x="8552548" y="4697171"/>
            <a:ext cx="564857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F5F3F12C-AF91-0686-9DBC-851B5251B518}"/>
              </a:ext>
            </a:extLst>
          </p:cNvPr>
          <p:cNvSpPr/>
          <p:nvPr/>
        </p:nvSpPr>
        <p:spPr>
          <a:xfrm>
            <a:off x="9094642" y="5382111"/>
            <a:ext cx="80060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break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B081C80-A6EC-F924-AE85-72919A06DDFB}"/>
              </a:ext>
            </a:extLst>
          </p:cNvPr>
          <p:cNvCxnSpPr>
            <a:cxnSpLocks/>
            <a:stCxn id="194" idx="4"/>
            <a:endCxn id="211" idx="0"/>
          </p:cNvCxnSpPr>
          <p:nvPr/>
        </p:nvCxnSpPr>
        <p:spPr>
          <a:xfrm flipH="1">
            <a:off x="9494946" y="5249554"/>
            <a:ext cx="231291" cy="13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F230D16F-691B-F170-579E-647B51334DFB}"/>
              </a:ext>
            </a:extLst>
          </p:cNvPr>
          <p:cNvSpPr/>
          <p:nvPr/>
        </p:nvSpPr>
        <p:spPr>
          <a:xfrm>
            <a:off x="7995366" y="5382111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557DDE0-BD27-7869-6B94-A2F4B5EC71DD}"/>
              </a:ext>
            </a:extLst>
          </p:cNvPr>
          <p:cNvCxnSpPr>
            <a:cxnSpLocks/>
            <a:stCxn id="182" idx="4"/>
            <a:endCxn id="220" idx="7"/>
          </p:cNvCxnSpPr>
          <p:nvPr/>
        </p:nvCxnSpPr>
        <p:spPr>
          <a:xfrm flipH="1">
            <a:off x="8351938" y="5310731"/>
            <a:ext cx="200610" cy="12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95E48854-E871-5A4B-E5B9-7B6AD4F12C13}"/>
              </a:ext>
            </a:extLst>
          </p:cNvPr>
          <p:cNvSpPr/>
          <p:nvPr/>
        </p:nvSpPr>
        <p:spPr>
          <a:xfrm>
            <a:off x="7314627" y="5733929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9BDAF2E-4D3A-087F-BCB5-018CF5444479}"/>
              </a:ext>
            </a:extLst>
          </p:cNvPr>
          <p:cNvCxnSpPr>
            <a:cxnSpLocks/>
            <a:stCxn id="220" idx="2"/>
            <a:endCxn id="228" idx="0"/>
          </p:cNvCxnSpPr>
          <p:nvPr/>
        </p:nvCxnSpPr>
        <p:spPr>
          <a:xfrm flipH="1">
            <a:off x="7523502" y="5566042"/>
            <a:ext cx="471864" cy="16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>
            <a:extLst>
              <a:ext uri="{FF2B5EF4-FFF2-40B4-BE49-F238E27FC236}">
                <a16:creationId xmlns:a16="http://schemas.microsoft.com/office/drawing/2014/main" id="{D21EE3BB-2F8D-B1F3-012E-7B45FF305C3F}"/>
              </a:ext>
            </a:extLst>
          </p:cNvPr>
          <p:cNvSpPr/>
          <p:nvPr/>
        </p:nvSpPr>
        <p:spPr>
          <a:xfrm>
            <a:off x="6896877" y="6293617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329495D0-4D71-2C1B-6260-7D775B9FF07B}"/>
              </a:ext>
            </a:extLst>
          </p:cNvPr>
          <p:cNvSpPr/>
          <p:nvPr/>
        </p:nvSpPr>
        <p:spPr>
          <a:xfrm>
            <a:off x="7728754" y="6286382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9008A08-44E7-A962-493F-C74704F384B0}"/>
              </a:ext>
            </a:extLst>
          </p:cNvPr>
          <p:cNvCxnSpPr>
            <a:cxnSpLocks/>
            <a:stCxn id="228" idx="3"/>
            <a:endCxn id="230" idx="0"/>
          </p:cNvCxnSpPr>
          <p:nvPr/>
        </p:nvCxnSpPr>
        <p:spPr>
          <a:xfrm flipH="1">
            <a:off x="7105752" y="6047919"/>
            <a:ext cx="270053" cy="2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58E47D3-2430-C6FD-D6D3-870C0CB29B1D}"/>
              </a:ext>
            </a:extLst>
          </p:cNvPr>
          <p:cNvCxnSpPr>
            <a:cxnSpLocks/>
            <a:stCxn id="228" idx="5"/>
            <a:endCxn id="231" idx="0"/>
          </p:cNvCxnSpPr>
          <p:nvPr/>
        </p:nvCxnSpPr>
        <p:spPr>
          <a:xfrm>
            <a:off x="7671199" y="6047919"/>
            <a:ext cx="266430" cy="2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D9AED295-9F2E-3F31-A771-E26C6F07AFD7}"/>
              </a:ext>
            </a:extLst>
          </p:cNvPr>
          <p:cNvSpPr txBox="1"/>
          <p:nvPr/>
        </p:nvSpPr>
        <p:spPr>
          <a:xfrm>
            <a:off x="86777" y="64070"/>
            <a:ext cx="566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 Tree for test05.fmj in HW7tests (</a:t>
            </a:r>
            <a:r>
              <a:rPr lang="en-US" i="1" dirty="0"/>
              <a:t>Declarations omitted</a:t>
            </a:r>
            <a:r>
              <a:rPr lang="en-US" dirty="0"/>
              <a:t>)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7396E0A-4993-2582-AE95-492EF3C1548C}"/>
              </a:ext>
            </a:extLst>
          </p:cNvPr>
          <p:cNvSpPr txBox="1"/>
          <p:nvPr/>
        </p:nvSpPr>
        <p:spPr>
          <a:xfrm>
            <a:off x="158980" y="696057"/>
            <a:ext cx="1382623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ea typeface="Microsoft YaHei" panose="020B0503020204020204" pitchFamily="34" charset="-122"/>
                <a:cs typeface="Arial" panose="020B0604020202020204" pitchFamily="34" charset="0"/>
              </a:rPr>
              <a:t>Variable table:</a:t>
            </a:r>
          </a:p>
          <a:p>
            <a:r>
              <a:rPr lang="en-US" sz="1600" dirty="0">
                <a:ea typeface="Microsoft YaHei" panose="020B0503020204020204" pitchFamily="34" charset="-122"/>
                <a:cs typeface="Arial" panose="020B0604020202020204" pitchFamily="34" charset="0"/>
              </a:rPr>
              <a:t>int </a:t>
            </a:r>
            <a:r>
              <a:rPr lang="en-US" sz="1600" dirty="0" err="1">
                <a:ea typeface="Microsoft YaHei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sz="1600" dirty="0">
                <a:ea typeface="Microsoft YaHei" panose="020B0503020204020204" pitchFamily="34" charset="-122"/>
                <a:cs typeface="Arial" panose="020B0604020202020204" pitchFamily="34" charset="0"/>
              </a:rPr>
              <a:t> = 0</a:t>
            </a:r>
          </a:p>
          <a:p>
            <a:r>
              <a:rPr lang="en-US" sz="1600" dirty="0">
                <a:ea typeface="Microsoft YaHei" panose="020B0503020204020204" pitchFamily="34" charset="-122"/>
                <a:cs typeface="Arial" panose="020B0604020202020204" pitchFamily="34" charset="0"/>
              </a:rPr>
              <a:t>int a = 1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EF6B754-3691-0C09-2B87-E05DA000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943" y="203257"/>
            <a:ext cx="2706246" cy="287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3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>
            <a:extLst>
              <a:ext uri="{FF2B5EF4-FFF2-40B4-BE49-F238E27FC236}">
                <a16:creationId xmlns:a16="http://schemas.microsoft.com/office/drawing/2014/main" id="{A249E7DF-A222-F4CF-C66D-7AAE203F2F45}"/>
              </a:ext>
            </a:extLst>
          </p:cNvPr>
          <p:cNvSpPr/>
          <p:nvPr/>
        </p:nvSpPr>
        <p:spPr>
          <a:xfrm>
            <a:off x="2946276" y="1072558"/>
            <a:ext cx="1271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FuncDeclList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CAD03F3-65BD-2ECA-3BDD-8B14EFAF3E04}"/>
              </a:ext>
            </a:extLst>
          </p:cNvPr>
          <p:cNvSpPr/>
          <p:nvPr/>
        </p:nvSpPr>
        <p:spPr>
          <a:xfrm>
            <a:off x="2946276" y="1624351"/>
            <a:ext cx="1271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FuncDecl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3E94B33-0C1C-65BE-73EE-091FA61441DA}"/>
              </a:ext>
            </a:extLst>
          </p:cNvPr>
          <p:cNvSpPr/>
          <p:nvPr/>
        </p:nvSpPr>
        <p:spPr>
          <a:xfrm>
            <a:off x="4585886" y="1055498"/>
            <a:ext cx="71996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79F9EB0-C242-2E0D-7485-32D56D9411CA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>
          <a:xfrm flipV="1">
            <a:off x="4218026" y="1239429"/>
            <a:ext cx="367860" cy="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555A228-4EE0-F78E-2F0B-6180C94089E3}"/>
              </a:ext>
            </a:extLst>
          </p:cNvPr>
          <p:cNvCxnSpPr>
            <a:cxnSpLocks/>
            <a:stCxn id="107" idx="4"/>
            <a:endCxn id="108" idx="0"/>
          </p:cNvCxnSpPr>
          <p:nvPr/>
        </p:nvCxnSpPr>
        <p:spPr>
          <a:xfrm>
            <a:off x="3582151" y="1440420"/>
            <a:ext cx="0" cy="18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E18CB9A9-E0CC-1FC9-A98D-C8B62A7C748D}"/>
              </a:ext>
            </a:extLst>
          </p:cNvPr>
          <p:cNvSpPr/>
          <p:nvPr/>
        </p:nvSpPr>
        <p:spPr>
          <a:xfrm>
            <a:off x="2588925" y="219716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BB12330-8DC6-BE5E-A857-F678A10B915F}"/>
              </a:ext>
            </a:extLst>
          </p:cNvPr>
          <p:cNvCxnSpPr>
            <a:cxnSpLocks/>
            <a:stCxn id="108" idx="3"/>
            <a:endCxn id="116" idx="0"/>
          </p:cNvCxnSpPr>
          <p:nvPr/>
        </p:nvCxnSpPr>
        <p:spPr>
          <a:xfrm flipH="1">
            <a:off x="2946276" y="1938341"/>
            <a:ext cx="186243" cy="25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39A86-59B3-6135-AE4B-BDCF3D9B316E}"/>
              </a:ext>
            </a:extLst>
          </p:cNvPr>
          <p:cNvSpPr/>
          <p:nvPr/>
        </p:nvSpPr>
        <p:spPr>
          <a:xfrm>
            <a:off x="3413987" y="219716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BF21A2C-0BDF-34DF-876E-A8C3B7852927}"/>
              </a:ext>
            </a:extLst>
          </p:cNvPr>
          <p:cNvCxnSpPr>
            <a:cxnSpLocks/>
            <a:stCxn id="108" idx="4"/>
            <a:endCxn id="120" idx="0"/>
          </p:cNvCxnSpPr>
          <p:nvPr/>
        </p:nvCxnSpPr>
        <p:spPr>
          <a:xfrm>
            <a:off x="3582151" y="1992213"/>
            <a:ext cx="189187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DCB9B956-C4B6-8F3C-DB13-C4C628D05BC2}"/>
              </a:ext>
            </a:extLst>
          </p:cNvPr>
          <p:cNvSpPr/>
          <p:nvPr/>
        </p:nvSpPr>
        <p:spPr>
          <a:xfrm>
            <a:off x="4596400" y="1625011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6F6F02-8EF7-3AFD-42BE-0D174AE5A32C}"/>
              </a:ext>
            </a:extLst>
          </p:cNvPr>
          <p:cNvCxnSpPr>
            <a:cxnSpLocks/>
            <a:stCxn id="108" idx="6"/>
            <a:endCxn id="123" idx="2"/>
          </p:cNvCxnSpPr>
          <p:nvPr/>
        </p:nvCxnSpPr>
        <p:spPr>
          <a:xfrm>
            <a:off x="4218026" y="1808282"/>
            <a:ext cx="378374" cy="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3F6F1DF2-65BB-1E9B-ACB2-303CC73C8085}"/>
              </a:ext>
            </a:extLst>
          </p:cNvPr>
          <p:cNvSpPr/>
          <p:nvPr/>
        </p:nvSpPr>
        <p:spPr>
          <a:xfrm>
            <a:off x="4596400" y="3061138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3A013-4209-999F-FB33-A02840C1EA07}"/>
              </a:ext>
            </a:extLst>
          </p:cNvPr>
          <p:cNvCxnSpPr>
            <a:cxnSpLocks/>
            <a:stCxn id="123" idx="4"/>
            <a:endCxn id="134" idx="0"/>
          </p:cNvCxnSpPr>
          <p:nvPr/>
        </p:nvCxnSpPr>
        <p:spPr>
          <a:xfrm>
            <a:off x="4953751" y="19928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AEC64F0-26A2-A9DC-B1D4-D58378531917}"/>
              </a:ext>
            </a:extLst>
          </p:cNvPr>
          <p:cNvSpPr/>
          <p:nvPr/>
        </p:nvSpPr>
        <p:spPr>
          <a:xfrm>
            <a:off x="5999841" y="202143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EDCC-664A-14AA-684B-C98FC1E33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35"/>
          <a:stretch/>
        </p:blipFill>
        <p:spPr>
          <a:xfrm>
            <a:off x="9838806" y="171381"/>
            <a:ext cx="2299897" cy="254160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357AAC-452B-FEBD-50B0-760418887BAE}"/>
              </a:ext>
            </a:extLst>
          </p:cNvPr>
          <p:cNvCxnSpPr>
            <a:cxnSpLocks/>
            <a:stCxn id="123" idx="5"/>
            <a:endCxn id="3" idx="0"/>
          </p:cNvCxnSpPr>
          <p:nvPr/>
        </p:nvCxnSpPr>
        <p:spPr>
          <a:xfrm>
            <a:off x="5206436" y="1939001"/>
            <a:ext cx="1150756" cy="8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8420A2-7F9C-774B-9DD1-F2DC7532E2B2}"/>
              </a:ext>
            </a:extLst>
          </p:cNvPr>
          <p:cNvCxnSpPr>
            <a:cxnSpLocks/>
            <a:stCxn id="3" idx="6"/>
            <a:endCxn id="246" idx="2"/>
          </p:cNvCxnSpPr>
          <p:nvPr/>
        </p:nvCxnSpPr>
        <p:spPr>
          <a:xfrm>
            <a:off x="6714543" y="2205368"/>
            <a:ext cx="763690" cy="10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FBB78-565D-0E9D-9BBB-C5CEF7E0FE16}"/>
              </a:ext>
            </a:extLst>
          </p:cNvPr>
          <p:cNvSpPr/>
          <p:nvPr/>
        </p:nvSpPr>
        <p:spPr>
          <a:xfrm>
            <a:off x="9840623" y="327141"/>
            <a:ext cx="2255567" cy="3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112B04-92B4-53A7-2962-E2C108840D62}"/>
              </a:ext>
            </a:extLst>
          </p:cNvPr>
          <p:cNvSpPr/>
          <p:nvPr/>
        </p:nvSpPr>
        <p:spPr>
          <a:xfrm>
            <a:off x="9840623" y="771849"/>
            <a:ext cx="2255567" cy="1607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33366A-AC84-0BCF-5627-BDCFBDF445E0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357192" y="2389299"/>
            <a:ext cx="7098" cy="67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11F0CE4-3317-2768-AED5-7445D44B311F}"/>
              </a:ext>
            </a:extLst>
          </p:cNvPr>
          <p:cNvSpPr/>
          <p:nvPr/>
        </p:nvSpPr>
        <p:spPr>
          <a:xfrm>
            <a:off x="5480768" y="3660192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B2B64-9777-82ED-BEBD-3C4B83139928}"/>
              </a:ext>
            </a:extLst>
          </p:cNvPr>
          <p:cNvSpPr/>
          <p:nvPr/>
        </p:nvSpPr>
        <p:spPr>
          <a:xfrm>
            <a:off x="3280579" y="3714064"/>
            <a:ext cx="8122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2D856B-EB41-86DE-16F7-1FACE2EC43AA}"/>
              </a:ext>
            </a:extLst>
          </p:cNvPr>
          <p:cNvCxnSpPr>
            <a:cxnSpLocks/>
            <a:stCxn id="134" idx="3"/>
            <a:endCxn id="7" idx="0"/>
          </p:cNvCxnSpPr>
          <p:nvPr/>
        </p:nvCxnSpPr>
        <p:spPr>
          <a:xfrm flipH="1">
            <a:off x="3686698" y="3375128"/>
            <a:ext cx="1014368" cy="33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DDE21-0B2E-625E-53D8-C1169298F1D0}"/>
              </a:ext>
            </a:extLst>
          </p:cNvPr>
          <p:cNvCxnSpPr>
            <a:cxnSpLocks/>
            <a:stCxn id="134" idx="5"/>
            <a:endCxn id="2" idx="0"/>
          </p:cNvCxnSpPr>
          <p:nvPr/>
        </p:nvCxnSpPr>
        <p:spPr>
          <a:xfrm>
            <a:off x="5206436" y="3375128"/>
            <a:ext cx="680450" cy="28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B8E2D80-7B4B-13C1-2753-759EA18EF078}"/>
              </a:ext>
            </a:extLst>
          </p:cNvPr>
          <p:cNvSpPr/>
          <p:nvPr/>
        </p:nvSpPr>
        <p:spPr>
          <a:xfrm>
            <a:off x="2659095" y="4305366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47ACE4-ACF7-644F-7671-E5315C529CAF}"/>
              </a:ext>
            </a:extLst>
          </p:cNvPr>
          <p:cNvSpPr/>
          <p:nvPr/>
        </p:nvSpPr>
        <p:spPr>
          <a:xfrm>
            <a:off x="4036163" y="4286548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4C2D53-AEDC-3753-D6DC-C8D282C9E38F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3087609" y="4028054"/>
            <a:ext cx="311919" cy="27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B18C52-FA93-6032-DEF9-CCEE3304DB7D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3973867" y="4028054"/>
            <a:ext cx="271171" cy="25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EA8F314-38D6-26C2-4EB5-C2873AB1EB19}"/>
              </a:ext>
            </a:extLst>
          </p:cNvPr>
          <p:cNvSpPr/>
          <p:nvPr/>
        </p:nvSpPr>
        <p:spPr>
          <a:xfrm>
            <a:off x="4881673" y="4280045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800AC9-B8D8-1EE6-0813-93EF0FC384EE}"/>
              </a:ext>
            </a:extLst>
          </p:cNvPr>
          <p:cNvSpPr/>
          <p:nvPr/>
        </p:nvSpPr>
        <p:spPr>
          <a:xfrm>
            <a:off x="6444252" y="4253408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162A9A-DFE5-391E-206D-E4E5A83CF9EA}"/>
              </a:ext>
            </a:extLst>
          </p:cNvPr>
          <p:cNvCxnSpPr>
            <a:cxnSpLocks/>
            <a:stCxn id="2" idx="3"/>
            <a:endCxn id="22" idx="0"/>
          </p:cNvCxnSpPr>
          <p:nvPr/>
        </p:nvCxnSpPr>
        <p:spPr>
          <a:xfrm flipH="1">
            <a:off x="5310187" y="3974182"/>
            <a:ext cx="289530" cy="30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259029-9F81-164A-4705-15C40833855B}"/>
              </a:ext>
            </a:extLst>
          </p:cNvPr>
          <p:cNvCxnSpPr>
            <a:cxnSpLocks/>
            <a:stCxn id="2" idx="5"/>
            <a:endCxn id="23" idx="0"/>
          </p:cNvCxnSpPr>
          <p:nvPr/>
        </p:nvCxnSpPr>
        <p:spPr>
          <a:xfrm>
            <a:off x="6174055" y="3974182"/>
            <a:ext cx="479072" cy="27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BF107067-7C7F-3193-38C0-8B371DBDE29A}"/>
              </a:ext>
            </a:extLst>
          </p:cNvPr>
          <p:cNvSpPr/>
          <p:nvPr/>
        </p:nvSpPr>
        <p:spPr>
          <a:xfrm>
            <a:off x="7478233" y="2127152"/>
            <a:ext cx="97366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5F8FC14-F82A-3A51-E11D-2D03548BBB13}"/>
              </a:ext>
            </a:extLst>
          </p:cNvPr>
          <p:cNvSpPr/>
          <p:nvPr/>
        </p:nvSpPr>
        <p:spPr>
          <a:xfrm>
            <a:off x="8235106" y="2254126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F30CC35-7B93-E4AB-F4EE-87E9EA318F22}"/>
              </a:ext>
            </a:extLst>
          </p:cNvPr>
          <p:cNvSpPr txBox="1"/>
          <p:nvPr/>
        </p:nvSpPr>
        <p:spPr>
          <a:xfrm>
            <a:off x="4362732" y="2205555"/>
            <a:ext cx="94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initialization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9E35A7CB-B877-AFFC-BC43-0404440D5F26}"/>
              </a:ext>
            </a:extLst>
          </p:cNvPr>
          <p:cNvSpPr txBox="1"/>
          <p:nvPr/>
        </p:nvSpPr>
        <p:spPr>
          <a:xfrm>
            <a:off x="5901048" y="24950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</a:t>
            </a:r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D8520918-A405-4FC4-F008-5EFBBC8AA5DE}"/>
              </a:ext>
            </a:extLst>
          </p:cNvPr>
          <p:cNvSpPr/>
          <p:nvPr/>
        </p:nvSpPr>
        <p:spPr>
          <a:xfrm>
            <a:off x="9840623" y="2421974"/>
            <a:ext cx="2255567" cy="143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9B8006-C259-A590-6BE7-E34E706FEABE}"/>
              </a:ext>
            </a:extLst>
          </p:cNvPr>
          <p:cNvSpPr/>
          <p:nvPr/>
        </p:nvSpPr>
        <p:spPr>
          <a:xfrm>
            <a:off x="6157913" y="3061138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A5A9F-82E1-2955-8FF6-17D05D97D2DD}"/>
              </a:ext>
            </a:extLst>
          </p:cNvPr>
          <p:cNvSpPr txBox="1"/>
          <p:nvPr/>
        </p:nvSpPr>
        <p:spPr>
          <a:xfrm>
            <a:off x="86777" y="64070"/>
            <a:ext cx="27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Conversion to IR+ explained</a:t>
            </a:r>
          </a:p>
        </p:txBody>
      </p:sp>
    </p:spTree>
    <p:extLst>
      <p:ext uri="{BB962C8B-B14F-4D97-AF65-F5344CB8AC3E}">
        <p14:creationId xmlns:p14="http://schemas.microsoft.com/office/powerpoint/2010/main" val="55243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38368034-80C2-F7CF-2781-88BB5E40659C}"/>
              </a:ext>
            </a:extLst>
          </p:cNvPr>
          <p:cNvSpPr/>
          <p:nvPr/>
        </p:nvSpPr>
        <p:spPr>
          <a:xfrm>
            <a:off x="3824762" y="1378518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D8F8C1-1A03-E170-37BE-92DA2FE60639}"/>
              </a:ext>
            </a:extLst>
          </p:cNvPr>
          <p:cNvSpPr/>
          <p:nvPr/>
        </p:nvSpPr>
        <p:spPr>
          <a:xfrm>
            <a:off x="4874204" y="1901770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4F2CB0-F03A-46F0-3BD6-708E962AFD4D}"/>
              </a:ext>
            </a:extLst>
          </p:cNvPr>
          <p:cNvSpPr/>
          <p:nvPr/>
        </p:nvSpPr>
        <p:spPr>
          <a:xfrm>
            <a:off x="6301365" y="2254096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275811-8B96-6819-8962-E03DD4ED2A5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1729807" y="1692508"/>
            <a:ext cx="2199621" cy="80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C656470-B4E6-A1A1-3950-E03750414C15}"/>
              </a:ext>
            </a:extLst>
          </p:cNvPr>
          <p:cNvSpPr/>
          <p:nvPr/>
        </p:nvSpPr>
        <p:spPr>
          <a:xfrm>
            <a:off x="3636868" y="2462676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DEDA4F-9E3C-9546-C4D1-18A695F7A65A}"/>
              </a:ext>
            </a:extLst>
          </p:cNvPr>
          <p:cNvCxnSpPr>
            <a:cxnSpLocks/>
            <a:stCxn id="21" idx="5"/>
            <a:endCxn id="35" idx="1"/>
          </p:cNvCxnSpPr>
          <p:nvPr/>
        </p:nvCxnSpPr>
        <p:spPr>
          <a:xfrm>
            <a:off x="4434798" y="1692508"/>
            <a:ext cx="544072" cy="26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C5CC67-F877-3A9F-B59F-9F622F150816}"/>
              </a:ext>
            </a:extLst>
          </p:cNvPr>
          <p:cNvCxnSpPr>
            <a:cxnSpLocks/>
            <a:stCxn id="35" idx="3"/>
            <a:endCxn id="38" idx="7"/>
          </p:cNvCxnSpPr>
          <p:nvPr/>
        </p:nvCxnSpPr>
        <p:spPr>
          <a:xfrm flipH="1">
            <a:off x="4246904" y="2215760"/>
            <a:ext cx="731966" cy="30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B95F51-D24C-ED42-FBCF-621BF8A212B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639326" y="2106610"/>
            <a:ext cx="766705" cy="20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B3D1F0B-9BC8-4A14-75F3-612C2D96F8E6}"/>
              </a:ext>
            </a:extLst>
          </p:cNvPr>
          <p:cNvSpPr/>
          <p:nvPr/>
        </p:nvSpPr>
        <p:spPr>
          <a:xfrm>
            <a:off x="7615512" y="2438689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CBA8E-33D4-3DA4-D708-C4BDB16FEA84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7016067" y="2438027"/>
            <a:ext cx="599445" cy="18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F43F281-7F9A-896A-A080-33F4EB99B033}"/>
              </a:ext>
            </a:extLst>
          </p:cNvPr>
          <p:cNvSpPr/>
          <p:nvPr/>
        </p:nvSpPr>
        <p:spPr>
          <a:xfrm>
            <a:off x="8078036" y="2599581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if end 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5EF4E4-D449-3D9F-C0C5-9E46C4A3EB89}"/>
              </a:ext>
            </a:extLst>
          </p:cNvPr>
          <p:cNvSpPr/>
          <p:nvPr/>
        </p:nvSpPr>
        <p:spPr>
          <a:xfrm>
            <a:off x="5588906" y="2797313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559C5B-09EC-0456-C0B8-A7FB1C83F4E6}"/>
              </a:ext>
            </a:extLst>
          </p:cNvPr>
          <p:cNvCxnSpPr>
            <a:cxnSpLocks/>
            <a:stCxn id="36" idx="3"/>
            <a:endCxn id="45" idx="0"/>
          </p:cNvCxnSpPr>
          <p:nvPr/>
        </p:nvCxnSpPr>
        <p:spPr>
          <a:xfrm flipH="1">
            <a:off x="5946257" y="2568086"/>
            <a:ext cx="459774" cy="22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EB8D1EA-39ED-2169-EE41-1C6B93168FAD}"/>
              </a:ext>
            </a:extLst>
          </p:cNvPr>
          <p:cNvSpPr/>
          <p:nvPr/>
        </p:nvSpPr>
        <p:spPr>
          <a:xfrm>
            <a:off x="3003946" y="3891619"/>
            <a:ext cx="85041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putint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051890-4C25-1A20-68AD-950866C607F8}"/>
              </a:ext>
            </a:extLst>
          </p:cNvPr>
          <p:cNvSpPr/>
          <p:nvPr/>
        </p:nvSpPr>
        <p:spPr>
          <a:xfrm>
            <a:off x="2806752" y="4206571"/>
            <a:ext cx="904331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30AE6EE-0E39-74B9-F5FB-0133ACB91C9F}"/>
              </a:ext>
            </a:extLst>
          </p:cNvPr>
          <p:cNvSpPr/>
          <p:nvPr/>
        </p:nvSpPr>
        <p:spPr>
          <a:xfrm>
            <a:off x="4068434" y="4184940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Jump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66FC1A8-ECD0-3150-2169-A4D30BE1D6E1}"/>
              </a:ext>
            </a:extLst>
          </p:cNvPr>
          <p:cNvSpPr/>
          <p:nvPr/>
        </p:nvSpPr>
        <p:spPr>
          <a:xfrm>
            <a:off x="3954115" y="4471268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if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DCB51-FAE7-B69D-8A19-6C8C34C1A36F}"/>
              </a:ext>
            </a:extLst>
          </p:cNvPr>
          <p:cNvCxnSpPr>
            <a:cxnSpLocks/>
            <a:stCxn id="52" idx="2"/>
            <a:endCxn id="47" idx="0"/>
          </p:cNvCxnSpPr>
          <p:nvPr/>
        </p:nvCxnSpPr>
        <p:spPr>
          <a:xfrm flipH="1">
            <a:off x="3429156" y="3190035"/>
            <a:ext cx="906320" cy="70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4503632-8463-70E2-2E1C-E42AD2CC74EE}"/>
              </a:ext>
            </a:extLst>
          </p:cNvPr>
          <p:cNvSpPr/>
          <p:nvPr/>
        </p:nvSpPr>
        <p:spPr>
          <a:xfrm>
            <a:off x="4335476" y="3006104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088D6D-BBA3-168A-7AC6-81FAB693AB53}"/>
              </a:ext>
            </a:extLst>
          </p:cNvPr>
          <p:cNvCxnSpPr>
            <a:cxnSpLocks/>
            <a:stCxn id="52" idx="4"/>
            <a:endCxn id="49" idx="0"/>
          </p:cNvCxnSpPr>
          <p:nvPr/>
        </p:nvCxnSpPr>
        <p:spPr>
          <a:xfrm flipH="1">
            <a:off x="4425785" y="3373966"/>
            <a:ext cx="267042" cy="81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D63C48-BD2A-ED2B-166C-FB6AA87124DC}"/>
              </a:ext>
            </a:extLst>
          </p:cNvPr>
          <p:cNvCxnSpPr>
            <a:cxnSpLocks/>
            <a:stCxn id="38" idx="5"/>
            <a:endCxn id="52" idx="1"/>
          </p:cNvCxnSpPr>
          <p:nvPr/>
        </p:nvCxnSpPr>
        <p:spPr>
          <a:xfrm>
            <a:off x="4246904" y="2776666"/>
            <a:ext cx="193238" cy="28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3BB0A08-965E-5669-973F-A01C8B21F2A5}"/>
              </a:ext>
            </a:extLst>
          </p:cNvPr>
          <p:cNvSpPr/>
          <p:nvPr/>
        </p:nvSpPr>
        <p:spPr>
          <a:xfrm>
            <a:off x="2279100" y="3373966"/>
            <a:ext cx="850419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D0D3D9F-32DB-716C-DB41-171D3145DCBA}"/>
              </a:ext>
            </a:extLst>
          </p:cNvPr>
          <p:cNvSpPr/>
          <p:nvPr/>
        </p:nvSpPr>
        <p:spPr>
          <a:xfrm>
            <a:off x="1597079" y="3840881"/>
            <a:ext cx="904331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If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true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1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A3BFF2-0B3F-B122-2FFE-779BD9B2B368}"/>
              </a:ext>
            </a:extLst>
          </p:cNvPr>
          <p:cNvCxnSpPr>
            <a:cxnSpLocks/>
            <a:stCxn id="55" idx="3"/>
            <a:endCxn id="56" idx="0"/>
          </p:cNvCxnSpPr>
          <p:nvPr/>
        </p:nvCxnSpPr>
        <p:spPr>
          <a:xfrm flipH="1">
            <a:off x="2049245" y="3687956"/>
            <a:ext cx="354396" cy="15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AD09AE-C844-6CEA-F4CF-3E6B3EDF8C4F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770896" y="2776666"/>
            <a:ext cx="970638" cy="6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034C737-6E24-ECE5-4DC9-08FCEFC6EE11}"/>
              </a:ext>
            </a:extLst>
          </p:cNvPr>
          <p:cNvSpPr/>
          <p:nvPr/>
        </p:nvSpPr>
        <p:spPr>
          <a:xfrm>
            <a:off x="5194875" y="3432758"/>
            <a:ext cx="69178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66C4A4-DAB1-7449-1006-77E20D3004A3}"/>
              </a:ext>
            </a:extLst>
          </p:cNvPr>
          <p:cNvSpPr/>
          <p:nvPr/>
        </p:nvSpPr>
        <p:spPr>
          <a:xfrm>
            <a:off x="4966030" y="3752714"/>
            <a:ext cx="923338" cy="275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If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1 false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094D6A1-6A98-2764-A6F8-F1C262E039DE}"/>
              </a:ext>
            </a:extLst>
          </p:cNvPr>
          <p:cNvCxnSpPr>
            <a:cxnSpLocks/>
            <a:stCxn id="45" idx="3"/>
            <a:endCxn id="86" idx="0"/>
          </p:cNvCxnSpPr>
          <p:nvPr/>
        </p:nvCxnSpPr>
        <p:spPr>
          <a:xfrm flipH="1">
            <a:off x="5540765" y="3111303"/>
            <a:ext cx="152807" cy="32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073D15-71C3-DF30-9CDA-D12C75BAFD82}"/>
              </a:ext>
            </a:extLst>
          </p:cNvPr>
          <p:cNvCxnSpPr>
            <a:cxnSpLocks/>
            <a:stCxn id="45" idx="5"/>
            <a:endCxn id="113" idx="1"/>
          </p:cNvCxnSpPr>
          <p:nvPr/>
        </p:nvCxnSpPr>
        <p:spPr>
          <a:xfrm>
            <a:off x="6198942" y="3111303"/>
            <a:ext cx="404154" cy="35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2BD60F7-6EEB-16AF-812F-2D66DA72BFB9}"/>
              </a:ext>
            </a:extLst>
          </p:cNvPr>
          <p:cNvSpPr txBox="1"/>
          <p:nvPr/>
        </p:nvSpPr>
        <p:spPr>
          <a:xfrm>
            <a:off x="1573142" y="1894466"/>
            <a:ext cx="100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 condition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665D23-E71A-1A82-0ED2-14B9087D29D9}"/>
              </a:ext>
            </a:extLst>
          </p:cNvPr>
          <p:cNvSpPr txBox="1"/>
          <p:nvPr/>
        </p:nvSpPr>
        <p:spPr>
          <a:xfrm>
            <a:off x="4024548" y="2171465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 true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1A17AB-045C-BCCF-BDC4-7C1963768E14}"/>
              </a:ext>
            </a:extLst>
          </p:cNvPr>
          <p:cNvSpPr txBox="1"/>
          <p:nvPr/>
        </p:nvSpPr>
        <p:spPr>
          <a:xfrm>
            <a:off x="5306175" y="2506513"/>
            <a:ext cx="709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 false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D16155-C502-59C0-F0BE-A5AD4F89905A}"/>
              </a:ext>
            </a:extLst>
          </p:cNvPr>
          <p:cNvSpPr txBox="1"/>
          <p:nvPr/>
        </p:nvSpPr>
        <p:spPr>
          <a:xfrm>
            <a:off x="7137408" y="2203502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 end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D40730E-2CDC-376C-62A7-9AB40935E41B}"/>
              </a:ext>
            </a:extLst>
          </p:cNvPr>
          <p:cNvSpPr/>
          <p:nvPr/>
        </p:nvSpPr>
        <p:spPr>
          <a:xfrm>
            <a:off x="6498430" y="3415989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6178009-F354-514E-8476-10ABD11B964C}"/>
              </a:ext>
            </a:extLst>
          </p:cNvPr>
          <p:cNvSpPr txBox="1"/>
          <p:nvPr/>
        </p:nvSpPr>
        <p:spPr>
          <a:xfrm>
            <a:off x="3802500" y="103731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0E9F5AC-01ED-C359-6ACE-7671A37B0C40}"/>
              </a:ext>
            </a:extLst>
          </p:cNvPr>
          <p:cNvSpPr txBox="1"/>
          <p:nvPr/>
        </p:nvSpPr>
        <p:spPr>
          <a:xfrm>
            <a:off x="6137449" y="404975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C98153-2522-6A91-0B23-0A930E474930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6270975" y="3783851"/>
            <a:ext cx="584806" cy="70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CAD03DB-7C3C-B779-B8CD-01EDB8A9C769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6855781" y="3783851"/>
            <a:ext cx="525078" cy="68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D0CB443-A4D9-58BF-9E71-69FB5855529E}"/>
              </a:ext>
            </a:extLst>
          </p:cNvPr>
          <p:cNvSpPr txBox="1"/>
          <p:nvPr/>
        </p:nvSpPr>
        <p:spPr>
          <a:xfrm>
            <a:off x="7284768" y="404644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AD41C272-7E96-B56E-4AF7-0861322C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06" y="171381"/>
            <a:ext cx="2394105" cy="2541609"/>
          </a:xfrm>
          <a:prstGeom prst="rect">
            <a:avLst/>
          </a:prstGeom>
        </p:spPr>
      </p:pic>
      <p:sp>
        <p:nvSpPr>
          <p:cNvPr id="271" name="Rectangle 270">
            <a:extLst>
              <a:ext uri="{FF2B5EF4-FFF2-40B4-BE49-F238E27FC236}">
                <a16:creationId xmlns:a16="http://schemas.microsoft.com/office/drawing/2014/main" id="{27D7E1E8-F958-0800-59C9-2DAE8A90A2EA}"/>
              </a:ext>
            </a:extLst>
          </p:cNvPr>
          <p:cNvSpPr/>
          <p:nvPr/>
        </p:nvSpPr>
        <p:spPr>
          <a:xfrm>
            <a:off x="9775307" y="771849"/>
            <a:ext cx="2255567" cy="1607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D3F0AFF-B00D-24A1-A18B-98E92CB2A7E7}"/>
              </a:ext>
            </a:extLst>
          </p:cNvPr>
          <p:cNvSpPr/>
          <p:nvPr/>
        </p:nvSpPr>
        <p:spPr>
          <a:xfrm>
            <a:off x="10122350" y="817179"/>
            <a:ext cx="1827016" cy="9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050AE2D9-9E0D-F285-32DF-BA7C100C03A6}"/>
              </a:ext>
            </a:extLst>
          </p:cNvPr>
          <p:cNvSpPr/>
          <p:nvPr/>
        </p:nvSpPr>
        <p:spPr>
          <a:xfrm>
            <a:off x="10107570" y="987298"/>
            <a:ext cx="1827016" cy="9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2BD2DEC-06BD-EA21-D6E0-B16EB83C1A1C}"/>
              </a:ext>
            </a:extLst>
          </p:cNvPr>
          <p:cNvSpPr/>
          <p:nvPr/>
        </p:nvSpPr>
        <p:spPr>
          <a:xfrm>
            <a:off x="10107570" y="1124607"/>
            <a:ext cx="1827016" cy="121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7C7ACF87-F3F7-F608-4F0E-D56D0F76C30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182113" y="1080571"/>
            <a:ext cx="0" cy="29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19DAAA0-6620-AFFB-B34C-5BD58FAE0724}"/>
              </a:ext>
            </a:extLst>
          </p:cNvPr>
          <p:cNvSpPr/>
          <p:nvPr/>
        </p:nvSpPr>
        <p:spPr>
          <a:xfrm>
            <a:off x="6023482" y="4498204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AF8A7-66CF-F908-A84A-0BC7F3575B10}"/>
              </a:ext>
            </a:extLst>
          </p:cNvPr>
          <p:cNvSpPr/>
          <p:nvPr/>
        </p:nvSpPr>
        <p:spPr>
          <a:xfrm>
            <a:off x="7182249" y="4498204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AFAAB-8BC4-E08E-5B7A-8992D76B7799}"/>
              </a:ext>
            </a:extLst>
          </p:cNvPr>
          <p:cNvSpPr/>
          <p:nvPr/>
        </p:nvSpPr>
        <p:spPr>
          <a:xfrm>
            <a:off x="1537271" y="2506513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5EDCC-664A-14AA-684B-C98FC1E3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06" y="171381"/>
            <a:ext cx="2394105" cy="254160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9CCA6CA-4F9F-5B60-ED19-B6B8DCBB484D}"/>
              </a:ext>
            </a:extLst>
          </p:cNvPr>
          <p:cNvSpPr/>
          <p:nvPr/>
        </p:nvSpPr>
        <p:spPr>
          <a:xfrm>
            <a:off x="4844385" y="2035719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333AC5-A5D3-1392-9679-6914B4040504}"/>
              </a:ext>
            </a:extLst>
          </p:cNvPr>
          <p:cNvSpPr/>
          <p:nvPr/>
        </p:nvSpPr>
        <p:spPr>
          <a:xfrm>
            <a:off x="10107570" y="772886"/>
            <a:ext cx="1827016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3DE6C-1D7F-DC70-A2E9-E48E2C44AFF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201736" y="1524000"/>
            <a:ext cx="0" cy="51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893C145-9B84-9463-11C8-3B22979BF310}"/>
              </a:ext>
            </a:extLst>
          </p:cNvPr>
          <p:cNvSpPr/>
          <p:nvPr/>
        </p:nvSpPr>
        <p:spPr>
          <a:xfrm>
            <a:off x="2336187" y="3193358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C022258-D097-A329-8616-BAD614FB3141}"/>
              </a:ext>
            </a:extLst>
          </p:cNvPr>
          <p:cNvSpPr/>
          <p:nvPr/>
        </p:nvSpPr>
        <p:spPr>
          <a:xfrm>
            <a:off x="7069373" y="3457794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694E12-DEE1-24C8-6650-C54EE885508C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2967759" y="2349709"/>
            <a:ext cx="1981292" cy="84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96EBE4-B9E2-7C52-36E2-6E863DEB1455}"/>
              </a:ext>
            </a:extLst>
          </p:cNvPr>
          <p:cNvCxnSpPr>
            <a:cxnSpLocks/>
            <a:stCxn id="27" idx="5"/>
            <a:endCxn id="163" idx="0"/>
          </p:cNvCxnSpPr>
          <p:nvPr/>
        </p:nvCxnSpPr>
        <p:spPr>
          <a:xfrm>
            <a:off x="5454421" y="2349709"/>
            <a:ext cx="968552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B830C602-8811-1DF4-6725-441EB654E209}"/>
              </a:ext>
            </a:extLst>
          </p:cNvPr>
          <p:cNvSpPr/>
          <p:nvPr/>
        </p:nvSpPr>
        <p:spPr>
          <a:xfrm>
            <a:off x="882594" y="3597443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&lt;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E86AA66-8D6F-43B2-C8FD-E112406BD62F}"/>
              </a:ext>
            </a:extLst>
          </p:cNvPr>
          <p:cNvCxnSpPr>
            <a:cxnSpLocks/>
            <a:stCxn id="115" idx="2"/>
            <a:endCxn id="144" idx="7"/>
          </p:cNvCxnSpPr>
          <p:nvPr/>
        </p:nvCxnSpPr>
        <p:spPr>
          <a:xfrm flipH="1">
            <a:off x="1239166" y="3377289"/>
            <a:ext cx="1097021" cy="27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D090D84-77F6-CA6E-6891-FE2AB25ED7CA}"/>
              </a:ext>
            </a:extLst>
          </p:cNvPr>
          <p:cNvSpPr/>
          <p:nvPr/>
        </p:nvSpPr>
        <p:spPr>
          <a:xfrm>
            <a:off x="1021580" y="4228620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F5E4556-3352-5815-1A8A-00DA43584A10}"/>
              </a:ext>
            </a:extLst>
          </p:cNvPr>
          <p:cNvSpPr/>
          <p:nvPr/>
        </p:nvSpPr>
        <p:spPr>
          <a:xfrm>
            <a:off x="1918437" y="462156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E785AF-3BF5-AB9F-3716-7151102DE821}"/>
              </a:ext>
            </a:extLst>
          </p:cNvPr>
          <p:cNvCxnSpPr>
            <a:cxnSpLocks/>
            <a:stCxn id="115" idx="3"/>
            <a:endCxn id="148" idx="0"/>
          </p:cNvCxnSpPr>
          <p:nvPr/>
        </p:nvCxnSpPr>
        <p:spPr>
          <a:xfrm flipH="1">
            <a:off x="1450094" y="3507348"/>
            <a:ext cx="1005042" cy="72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E74E198-EAA7-6B22-B9F6-E60EEE7F248A}"/>
              </a:ext>
            </a:extLst>
          </p:cNvPr>
          <p:cNvCxnSpPr>
            <a:cxnSpLocks/>
            <a:stCxn id="115" idx="4"/>
            <a:endCxn id="149" idx="0"/>
          </p:cNvCxnSpPr>
          <p:nvPr/>
        </p:nvCxnSpPr>
        <p:spPr>
          <a:xfrm flipH="1">
            <a:off x="2127312" y="3561220"/>
            <a:ext cx="614993" cy="10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3C93B8E-8262-81AC-2600-0A58821131D3}"/>
              </a:ext>
            </a:extLst>
          </p:cNvPr>
          <p:cNvSpPr/>
          <p:nvPr/>
        </p:nvSpPr>
        <p:spPr>
          <a:xfrm>
            <a:off x="6065622" y="2704551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22DD16B-3454-BD45-B0CE-29A258A59F14}"/>
              </a:ext>
            </a:extLst>
          </p:cNvPr>
          <p:cNvCxnSpPr>
            <a:cxnSpLocks/>
            <a:stCxn id="163" idx="5"/>
            <a:endCxn id="118" idx="0"/>
          </p:cNvCxnSpPr>
          <p:nvPr/>
        </p:nvCxnSpPr>
        <p:spPr>
          <a:xfrm>
            <a:off x="6675658" y="3018541"/>
            <a:ext cx="799833" cy="43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E1560D77-6856-AA38-E9C8-74F2F98C529E}"/>
              </a:ext>
            </a:extLst>
          </p:cNvPr>
          <p:cNvSpPr/>
          <p:nvPr/>
        </p:nvSpPr>
        <p:spPr>
          <a:xfrm>
            <a:off x="2549237" y="4688332"/>
            <a:ext cx="891505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true 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5F8A373-AF9B-EC0D-CDF8-04B420F8F6AE}"/>
              </a:ext>
            </a:extLst>
          </p:cNvPr>
          <p:cNvSpPr/>
          <p:nvPr/>
        </p:nvSpPr>
        <p:spPr>
          <a:xfrm>
            <a:off x="3388972" y="4362879"/>
            <a:ext cx="1301015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Noshortcut</a:t>
            </a:r>
            <a:r>
              <a:rPr lang="en-US" sz="1050" dirty="0">
                <a:solidFill>
                  <a:schemeClr val="tx1"/>
                </a:solidFill>
              </a:rPr>
              <a:t> 1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4F0EC0D-A204-9B39-B602-5E43F79527FF}"/>
              </a:ext>
            </a:extLst>
          </p:cNvPr>
          <p:cNvCxnSpPr>
            <a:cxnSpLocks/>
            <a:stCxn id="115" idx="4"/>
            <a:endCxn id="174" idx="0"/>
          </p:cNvCxnSpPr>
          <p:nvPr/>
        </p:nvCxnSpPr>
        <p:spPr>
          <a:xfrm>
            <a:off x="2742305" y="3561220"/>
            <a:ext cx="252685" cy="11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AE166D3C-AC2E-6749-4741-D742497FCD0F}"/>
              </a:ext>
            </a:extLst>
          </p:cNvPr>
          <p:cNvSpPr/>
          <p:nvPr/>
        </p:nvSpPr>
        <p:spPr>
          <a:xfrm>
            <a:off x="4820973" y="3608734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Noshortcut</a:t>
            </a:r>
            <a:r>
              <a:rPr lang="en-US" sz="105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D9DDCCD-6021-245D-B417-3683A8E668D3}"/>
              </a:ext>
            </a:extLst>
          </p:cNvPr>
          <p:cNvSpPr/>
          <p:nvPr/>
        </p:nvSpPr>
        <p:spPr>
          <a:xfrm>
            <a:off x="4902369" y="3278032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0A0775B-0E7E-FCB1-2B0D-ACEEE46C0D0C}"/>
              </a:ext>
            </a:extLst>
          </p:cNvPr>
          <p:cNvCxnSpPr>
            <a:cxnSpLocks/>
            <a:stCxn id="163" idx="3"/>
            <a:endCxn id="183" idx="0"/>
          </p:cNvCxnSpPr>
          <p:nvPr/>
        </p:nvCxnSpPr>
        <p:spPr>
          <a:xfrm flipH="1">
            <a:off x="5259720" y="3018541"/>
            <a:ext cx="910568" cy="25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08AE86B9-072E-BF55-71EC-78B89B7E7F74}"/>
              </a:ext>
            </a:extLst>
          </p:cNvPr>
          <p:cNvSpPr/>
          <p:nvPr/>
        </p:nvSpPr>
        <p:spPr>
          <a:xfrm>
            <a:off x="5852773" y="4413357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&gt;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9024A0-9910-EA47-EE43-9644CC62B58D}"/>
              </a:ext>
            </a:extLst>
          </p:cNvPr>
          <p:cNvCxnSpPr>
            <a:cxnSpLocks/>
            <a:stCxn id="118" idx="3"/>
          </p:cNvCxnSpPr>
          <p:nvPr/>
        </p:nvCxnSpPr>
        <p:spPr>
          <a:xfrm flipH="1">
            <a:off x="6104246" y="3771784"/>
            <a:ext cx="1084076" cy="6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E3B65DE8-34C7-C4CE-D09B-350660468F70}"/>
              </a:ext>
            </a:extLst>
          </p:cNvPr>
          <p:cNvSpPr/>
          <p:nvPr/>
        </p:nvSpPr>
        <p:spPr>
          <a:xfrm>
            <a:off x="6982241" y="4764010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ESEQ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3B628B-6ECB-1E34-6857-17CEF68ABEAE}"/>
              </a:ext>
            </a:extLst>
          </p:cNvPr>
          <p:cNvCxnSpPr>
            <a:cxnSpLocks/>
            <a:stCxn id="118" idx="4"/>
            <a:endCxn id="196" idx="0"/>
          </p:cNvCxnSpPr>
          <p:nvPr/>
        </p:nvCxnSpPr>
        <p:spPr>
          <a:xfrm flipH="1">
            <a:off x="7339592" y="3825656"/>
            <a:ext cx="135899" cy="9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689266C-3500-3459-EEB5-6278C4D9649A}"/>
              </a:ext>
            </a:extLst>
          </p:cNvPr>
          <p:cNvCxnSpPr>
            <a:cxnSpLocks/>
            <a:stCxn id="118" idx="5"/>
            <a:endCxn id="207" idx="2"/>
          </p:cNvCxnSpPr>
          <p:nvPr/>
        </p:nvCxnSpPr>
        <p:spPr>
          <a:xfrm>
            <a:off x="7762660" y="3771784"/>
            <a:ext cx="1651520" cy="72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29B9481A-7ADA-885E-50BB-996FA4176C93}"/>
              </a:ext>
            </a:extLst>
          </p:cNvPr>
          <p:cNvSpPr/>
          <p:nvPr/>
        </p:nvSpPr>
        <p:spPr>
          <a:xfrm>
            <a:off x="8677130" y="465986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D675640-823D-BE98-B791-E60FF5A209BE}"/>
              </a:ext>
            </a:extLst>
          </p:cNvPr>
          <p:cNvSpPr/>
          <p:nvPr/>
        </p:nvSpPr>
        <p:spPr>
          <a:xfrm>
            <a:off x="9282610" y="3773550"/>
            <a:ext cx="1301015" cy="36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false 1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FE4DE10-90F5-403F-A0BC-4AF499722B1F}"/>
              </a:ext>
            </a:extLst>
          </p:cNvPr>
          <p:cNvSpPr/>
          <p:nvPr/>
        </p:nvSpPr>
        <p:spPr>
          <a:xfrm>
            <a:off x="9414180" y="4373855"/>
            <a:ext cx="1301015" cy="247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true 1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54B43B3-12F9-4756-56FD-7925675A3083}"/>
              </a:ext>
            </a:extLst>
          </p:cNvPr>
          <p:cNvCxnSpPr>
            <a:cxnSpLocks/>
            <a:stCxn id="118" idx="4"/>
            <a:endCxn id="204" idx="1"/>
          </p:cNvCxnSpPr>
          <p:nvPr/>
        </p:nvCxnSpPr>
        <p:spPr>
          <a:xfrm>
            <a:off x="7475491" y="3825656"/>
            <a:ext cx="1262817" cy="88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259EB8A-3D8A-0F24-D4FD-09E65B14FF8E}"/>
              </a:ext>
            </a:extLst>
          </p:cNvPr>
          <p:cNvCxnSpPr>
            <a:cxnSpLocks/>
            <a:stCxn id="118" idx="6"/>
            <a:endCxn id="206" idx="3"/>
          </p:cNvCxnSpPr>
          <p:nvPr/>
        </p:nvCxnSpPr>
        <p:spPr>
          <a:xfrm>
            <a:off x="7881609" y="3641725"/>
            <a:ext cx="1591530" cy="44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B06F06B-6A12-82B4-FACD-6055F50B06A3}"/>
              </a:ext>
            </a:extLst>
          </p:cNvPr>
          <p:cNvSpPr txBox="1"/>
          <p:nvPr/>
        </p:nvSpPr>
        <p:spPr>
          <a:xfrm>
            <a:off x="4182161" y="1551032"/>
            <a:ext cx="100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1 condition</a:t>
            </a:r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8C50DE4E-858C-8C37-F72F-DD0D13F0EBDB}"/>
              </a:ext>
            </a:extLst>
          </p:cNvPr>
          <p:cNvSpPr/>
          <p:nvPr/>
        </p:nvSpPr>
        <p:spPr>
          <a:xfrm>
            <a:off x="6437180" y="5213236"/>
            <a:ext cx="812237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E75693C6-8387-290E-6BDF-E4232E522FB1}"/>
              </a:ext>
            </a:extLst>
          </p:cNvPr>
          <p:cNvSpPr/>
          <p:nvPr/>
        </p:nvSpPr>
        <p:spPr>
          <a:xfrm>
            <a:off x="5468569" y="5346162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2285ED2-35B7-5628-2F0E-807E33E42E8E}"/>
              </a:ext>
            </a:extLst>
          </p:cNvPr>
          <p:cNvSpPr/>
          <p:nvPr/>
        </p:nvSpPr>
        <p:spPr>
          <a:xfrm>
            <a:off x="7298986" y="537238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917F9BE2-74C9-CCAB-6FCD-C37A4F99D1E1}"/>
              </a:ext>
            </a:extLst>
          </p:cNvPr>
          <p:cNvCxnSpPr>
            <a:cxnSpLocks/>
            <a:stCxn id="606" idx="2"/>
            <a:endCxn id="607" idx="6"/>
          </p:cNvCxnSpPr>
          <p:nvPr/>
        </p:nvCxnSpPr>
        <p:spPr>
          <a:xfrm flipH="1">
            <a:off x="6325597" y="5397167"/>
            <a:ext cx="111583" cy="1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Arrow Connector 609">
            <a:extLst>
              <a:ext uri="{FF2B5EF4-FFF2-40B4-BE49-F238E27FC236}">
                <a16:creationId xmlns:a16="http://schemas.microsoft.com/office/drawing/2014/main" id="{6752A92D-9165-612E-1FB6-E501446FD710}"/>
              </a:ext>
            </a:extLst>
          </p:cNvPr>
          <p:cNvCxnSpPr>
            <a:cxnSpLocks/>
            <a:stCxn id="606" idx="6"/>
            <a:endCxn id="608" idx="2"/>
          </p:cNvCxnSpPr>
          <p:nvPr/>
        </p:nvCxnSpPr>
        <p:spPr>
          <a:xfrm>
            <a:off x="7249417" y="5397167"/>
            <a:ext cx="49569" cy="1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Oval 614">
            <a:extLst>
              <a:ext uri="{FF2B5EF4-FFF2-40B4-BE49-F238E27FC236}">
                <a16:creationId xmlns:a16="http://schemas.microsoft.com/office/drawing/2014/main" id="{1846DE0D-B3F7-F654-9069-E30F2EAEC6B7}"/>
              </a:ext>
            </a:extLst>
          </p:cNvPr>
          <p:cNvSpPr/>
          <p:nvPr/>
        </p:nvSpPr>
        <p:spPr>
          <a:xfrm>
            <a:off x="7681296" y="5067404"/>
            <a:ext cx="884074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 a</a:t>
            </a:r>
          </a:p>
        </p:txBody>
      </p: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B9908162-E83A-98D2-53B5-9E3ADF08E312}"/>
              </a:ext>
            </a:extLst>
          </p:cNvPr>
          <p:cNvCxnSpPr>
            <a:cxnSpLocks/>
            <a:stCxn id="196" idx="6"/>
            <a:endCxn id="615" idx="1"/>
          </p:cNvCxnSpPr>
          <p:nvPr/>
        </p:nvCxnSpPr>
        <p:spPr>
          <a:xfrm>
            <a:off x="7696943" y="4947941"/>
            <a:ext cx="113823" cy="17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460E8365-C6D1-6A25-05BE-E199DEED2CA2}"/>
              </a:ext>
            </a:extLst>
          </p:cNvPr>
          <p:cNvCxnSpPr>
            <a:cxnSpLocks/>
            <a:stCxn id="196" idx="3"/>
            <a:endCxn id="606" idx="0"/>
          </p:cNvCxnSpPr>
          <p:nvPr/>
        </p:nvCxnSpPr>
        <p:spPr>
          <a:xfrm flipH="1">
            <a:off x="6843299" y="5078000"/>
            <a:ext cx="243608" cy="13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63147A-8840-B309-207E-2DCE064A6BB5}"/>
              </a:ext>
            </a:extLst>
          </p:cNvPr>
          <p:cNvCxnSpPr>
            <a:cxnSpLocks/>
            <a:stCxn id="115" idx="5"/>
            <a:endCxn id="175" idx="1"/>
          </p:cNvCxnSpPr>
          <p:nvPr/>
        </p:nvCxnSpPr>
        <p:spPr>
          <a:xfrm>
            <a:off x="3029474" y="3507348"/>
            <a:ext cx="550027" cy="90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DB9EAF2-36A8-EF3C-7930-B6406D271B4F}"/>
              </a:ext>
            </a:extLst>
          </p:cNvPr>
          <p:cNvSpPr/>
          <p:nvPr/>
        </p:nvSpPr>
        <p:spPr>
          <a:xfrm>
            <a:off x="5003646" y="1198667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5EDCC-664A-14AA-684B-C98FC1E3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06" y="171381"/>
            <a:ext cx="2394105" cy="254160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9CCA6CA-4F9F-5B60-ED19-B6B8DCBB484D}"/>
              </a:ext>
            </a:extLst>
          </p:cNvPr>
          <p:cNvSpPr/>
          <p:nvPr/>
        </p:nvSpPr>
        <p:spPr>
          <a:xfrm>
            <a:off x="4820973" y="201134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333AC5-A5D3-1392-9679-6914B4040504}"/>
              </a:ext>
            </a:extLst>
          </p:cNvPr>
          <p:cNvSpPr/>
          <p:nvPr/>
        </p:nvSpPr>
        <p:spPr>
          <a:xfrm>
            <a:off x="10122350" y="1246805"/>
            <a:ext cx="1827016" cy="373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3DE6C-1D7F-DC70-A2E9-E48E2C44AFF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178324" y="1499628"/>
            <a:ext cx="0" cy="51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893C145-9B84-9463-11C8-3B22979BF310}"/>
              </a:ext>
            </a:extLst>
          </p:cNvPr>
          <p:cNvSpPr/>
          <p:nvPr/>
        </p:nvSpPr>
        <p:spPr>
          <a:xfrm>
            <a:off x="2336187" y="3193358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C022258-D097-A329-8616-BAD614FB3141}"/>
              </a:ext>
            </a:extLst>
          </p:cNvPr>
          <p:cNvSpPr/>
          <p:nvPr/>
        </p:nvSpPr>
        <p:spPr>
          <a:xfrm>
            <a:off x="4509843" y="4909756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694E12-DEE1-24C8-6650-C54EE885508C}"/>
              </a:ext>
            </a:extLst>
          </p:cNvPr>
          <p:cNvCxnSpPr>
            <a:cxnSpLocks/>
            <a:stCxn id="27" idx="3"/>
            <a:endCxn id="12" idx="7"/>
          </p:cNvCxnSpPr>
          <p:nvPr/>
        </p:nvCxnSpPr>
        <p:spPr>
          <a:xfrm flipH="1">
            <a:off x="4200609" y="2325337"/>
            <a:ext cx="725030" cy="24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96EBE4-B9E2-7C52-36E2-6E863DEB1455}"/>
              </a:ext>
            </a:extLst>
          </p:cNvPr>
          <p:cNvCxnSpPr>
            <a:cxnSpLocks/>
            <a:stCxn id="27" idx="5"/>
            <a:endCxn id="163" idx="1"/>
          </p:cNvCxnSpPr>
          <p:nvPr/>
        </p:nvCxnSpPr>
        <p:spPr>
          <a:xfrm>
            <a:off x="5431009" y="2325337"/>
            <a:ext cx="756661" cy="26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B830C602-8811-1DF4-6725-441EB654E209}"/>
              </a:ext>
            </a:extLst>
          </p:cNvPr>
          <p:cNvSpPr/>
          <p:nvPr/>
        </p:nvSpPr>
        <p:spPr>
          <a:xfrm>
            <a:off x="726311" y="3597443"/>
            <a:ext cx="574033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==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E86AA66-8D6F-43B2-C8FD-E112406BD62F}"/>
              </a:ext>
            </a:extLst>
          </p:cNvPr>
          <p:cNvCxnSpPr>
            <a:cxnSpLocks/>
            <a:stCxn id="115" idx="2"/>
            <a:endCxn id="144" idx="7"/>
          </p:cNvCxnSpPr>
          <p:nvPr/>
        </p:nvCxnSpPr>
        <p:spPr>
          <a:xfrm flipH="1">
            <a:off x="1216279" y="3377289"/>
            <a:ext cx="1119908" cy="27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D090D84-77F6-CA6E-6891-FE2AB25ED7CA}"/>
              </a:ext>
            </a:extLst>
          </p:cNvPr>
          <p:cNvSpPr/>
          <p:nvPr/>
        </p:nvSpPr>
        <p:spPr>
          <a:xfrm>
            <a:off x="1021580" y="4228620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F5E4556-3352-5815-1A8A-00DA43584A10}"/>
              </a:ext>
            </a:extLst>
          </p:cNvPr>
          <p:cNvSpPr/>
          <p:nvPr/>
        </p:nvSpPr>
        <p:spPr>
          <a:xfrm>
            <a:off x="1918437" y="4621564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E785AF-3BF5-AB9F-3716-7151102DE821}"/>
              </a:ext>
            </a:extLst>
          </p:cNvPr>
          <p:cNvCxnSpPr>
            <a:cxnSpLocks/>
            <a:stCxn id="115" idx="3"/>
            <a:endCxn id="148" idx="0"/>
          </p:cNvCxnSpPr>
          <p:nvPr/>
        </p:nvCxnSpPr>
        <p:spPr>
          <a:xfrm flipH="1">
            <a:off x="1450094" y="3507348"/>
            <a:ext cx="1005042" cy="72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E74E198-EAA7-6B22-B9F6-E60EEE7F248A}"/>
              </a:ext>
            </a:extLst>
          </p:cNvPr>
          <p:cNvCxnSpPr>
            <a:cxnSpLocks/>
            <a:stCxn id="115" idx="4"/>
            <a:endCxn id="149" idx="0"/>
          </p:cNvCxnSpPr>
          <p:nvPr/>
        </p:nvCxnSpPr>
        <p:spPr>
          <a:xfrm flipH="1">
            <a:off x="2127312" y="3561220"/>
            <a:ext cx="614993" cy="10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3C93B8E-8262-81AC-2600-0A58821131D3}"/>
              </a:ext>
            </a:extLst>
          </p:cNvPr>
          <p:cNvSpPr/>
          <p:nvPr/>
        </p:nvSpPr>
        <p:spPr>
          <a:xfrm>
            <a:off x="6083004" y="254019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22DD16B-3454-BD45-B0CE-29A258A59F14}"/>
              </a:ext>
            </a:extLst>
          </p:cNvPr>
          <p:cNvCxnSpPr>
            <a:cxnSpLocks/>
            <a:stCxn id="38" idx="3"/>
            <a:endCxn id="183" idx="7"/>
          </p:cNvCxnSpPr>
          <p:nvPr/>
        </p:nvCxnSpPr>
        <p:spPr>
          <a:xfrm flipH="1">
            <a:off x="4509843" y="3185064"/>
            <a:ext cx="58445" cy="30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E1560D77-6856-AA38-E9C8-74F2F98C529E}"/>
              </a:ext>
            </a:extLst>
          </p:cNvPr>
          <p:cNvSpPr/>
          <p:nvPr/>
        </p:nvSpPr>
        <p:spPr>
          <a:xfrm>
            <a:off x="2408785" y="4688332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Noshortcut</a:t>
            </a:r>
            <a:r>
              <a:rPr lang="en-US" sz="1050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4F0EC0D-A204-9B39-B602-5E43F79527FF}"/>
              </a:ext>
            </a:extLst>
          </p:cNvPr>
          <p:cNvCxnSpPr>
            <a:cxnSpLocks/>
            <a:stCxn id="115" idx="4"/>
            <a:endCxn id="174" idx="0"/>
          </p:cNvCxnSpPr>
          <p:nvPr/>
        </p:nvCxnSpPr>
        <p:spPr>
          <a:xfrm>
            <a:off x="2742305" y="3561220"/>
            <a:ext cx="301773" cy="11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AE166D3C-AC2E-6749-4741-D742497FCD0F}"/>
              </a:ext>
            </a:extLst>
          </p:cNvPr>
          <p:cNvSpPr/>
          <p:nvPr/>
        </p:nvSpPr>
        <p:spPr>
          <a:xfrm>
            <a:off x="3514283" y="3750099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Noshortcut</a:t>
            </a:r>
            <a:r>
              <a:rPr lang="en-US" sz="105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D9DDCCD-6021-245D-B417-3683A8E668D3}"/>
              </a:ext>
            </a:extLst>
          </p:cNvPr>
          <p:cNvSpPr/>
          <p:nvPr/>
        </p:nvSpPr>
        <p:spPr>
          <a:xfrm>
            <a:off x="3899807" y="3437536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0A0775B-0E7E-FCB1-2B0D-ACEEE46C0D0C}"/>
              </a:ext>
            </a:extLst>
          </p:cNvPr>
          <p:cNvCxnSpPr>
            <a:cxnSpLocks/>
            <a:stCxn id="12" idx="5"/>
            <a:endCxn id="38" idx="2"/>
          </p:cNvCxnSpPr>
          <p:nvPr/>
        </p:nvCxnSpPr>
        <p:spPr>
          <a:xfrm>
            <a:off x="4200609" y="2835360"/>
            <a:ext cx="263013" cy="2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08AE86B9-072E-BF55-71EC-78B89B7E7F74}"/>
              </a:ext>
            </a:extLst>
          </p:cNvPr>
          <p:cNvSpPr/>
          <p:nvPr/>
        </p:nvSpPr>
        <p:spPr>
          <a:xfrm>
            <a:off x="3293243" y="5865319"/>
            <a:ext cx="472824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==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9024A0-9910-EA47-EE43-9644CC62B58D}"/>
              </a:ext>
            </a:extLst>
          </p:cNvPr>
          <p:cNvCxnSpPr>
            <a:cxnSpLocks/>
            <a:stCxn id="118" idx="3"/>
          </p:cNvCxnSpPr>
          <p:nvPr/>
        </p:nvCxnSpPr>
        <p:spPr>
          <a:xfrm flipH="1">
            <a:off x="3544716" y="5223746"/>
            <a:ext cx="1084076" cy="6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3B628B-6ECB-1E34-6857-17CEF68ABEAE}"/>
              </a:ext>
            </a:extLst>
          </p:cNvPr>
          <p:cNvCxnSpPr>
            <a:cxnSpLocks/>
            <a:stCxn id="118" idx="4"/>
          </p:cNvCxnSpPr>
          <p:nvPr/>
        </p:nvCxnSpPr>
        <p:spPr>
          <a:xfrm flipH="1">
            <a:off x="4780062" y="5277618"/>
            <a:ext cx="135899" cy="9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689266C-3500-3459-EEB5-6278C4D9649A}"/>
              </a:ext>
            </a:extLst>
          </p:cNvPr>
          <p:cNvCxnSpPr>
            <a:cxnSpLocks/>
            <a:stCxn id="118" idx="5"/>
            <a:endCxn id="207" idx="2"/>
          </p:cNvCxnSpPr>
          <p:nvPr/>
        </p:nvCxnSpPr>
        <p:spPr>
          <a:xfrm>
            <a:off x="5203130" y="5223746"/>
            <a:ext cx="1651520" cy="72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29B9481A-7ADA-885E-50BB-996FA4176C93}"/>
              </a:ext>
            </a:extLst>
          </p:cNvPr>
          <p:cNvSpPr/>
          <p:nvPr/>
        </p:nvSpPr>
        <p:spPr>
          <a:xfrm>
            <a:off x="6117600" y="6111822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D675640-823D-BE98-B791-E60FF5A209BE}"/>
              </a:ext>
            </a:extLst>
          </p:cNvPr>
          <p:cNvSpPr/>
          <p:nvPr/>
        </p:nvSpPr>
        <p:spPr>
          <a:xfrm>
            <a:off x="6723080" y="5225512"/>
            <a:ext cx="1301015" cy="367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2 false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FE4DE10-90F5-403F-A0BC-4AF499722B1F}"/>
              </a:ext>
            </a:extLst>
          </p:cNvPr>
          <p:cNvSpPr/>
          <p:nvPr/>
        </p:nvSpPr>
        <p:spPr>
          <a:xfrm>
            <a:off x="6854650" y="5825817"/>
            <a:ext cx="1301015" cy="247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2 true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54B43B3-12F9-4756-56FD-7925675A3083}"/>
              </a:ext>
            </a:extLst>
          </p:cNvPr>
          <p:cNvCxnSpPr>
            <a:cxnSpLocks/>
            <a:stCxn id="118" idx="4"/>
            <a:endCxn id="204" idx="1"/>
          </p:cNvCxnSpPr>
          <p:nvPr/>
        </p:nvCxnSpPr>
        <p:spPr>
          <a:xfrm>
            <a:off x="4915961" y="5277618"/>
            <a:ext cx="1262817" cy="88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259EB8A-3D8A-0F24-D4FD-09E65B14FF8E}"/>
              </a:ext>
            </a:extLst>
          </p:cNvPr>
          <p:cNvCxnSpPr>
            <a:cxnSpLocks/>
            <a:stCxn id="118" idx="6"/>
            <a:endCxn id="206" idx="3"/>
          </p:cNvCxnSpPr>
          <p:nvPr/>
        </p:nvCxnSpPr>
        <p:spPr>
          <a:xfrm>
            <a:off x="5322079" y="5093687"/>
            <a:ext cx="1591530" cy="44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B06F06B-6A12-82B4-FACD-6055F50B06A3}"/>
              </a:ext>
            </a:extLst>
          </p:cNvPr>
          <p:cNvSpPr txBox="1"/>
          <p:nvPr/>
        </p:nvSpPr>
        <p:spPr>
          <a:xfrm flipH="1">
            <a:off x="4689987" y="1620343"/>
            <a:ext cx="433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</a:t>
            </a:r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E75693C6-8387-290E-6BDF-E4232E522FB1}"/>
              </a:ext>
            </a:extLst>
          </p:cNvPr>
          <p:cNvSpPr/>
          <p:nvPr/>
        </p:nvSpPr>
        <p:spPr>
          <a:xfrm>
            <a:off x="4343462" y="6176333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temp_a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63147A-8840-B309-207E-2DCE064A6BB5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3029474" y="3507348"/>
            <a:ext cx="550027" cy="90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DB9EAF2-36A8-EF3C-7930-B6406D271B4F}"/>
              </a:ext>
            </a:extLst>
          </p:cNvPr>
          <p:cNvSpPr/>
          <p:nvPr/>
        </p:nvSpPr>
        <p:spPr>
          <a:xfrm>
            <a:off x="5003646" y="1198667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E72B-950D-766A-228C-28552A153B45}"/>
              </a:ext>
            </a:extLst>
          </p:cNvPr>
          <p:cNvSpPr/>
          <p:nvPr/>
        </p:nvSpPr>
        <p:spPr>
          <a:xfrm>
            <a:off x="3401429" y="4345870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2 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29A82-42DF-9DA3-210B-3F945F8700B6}"/>
              </a:ext>
            </a:extLst>
          </p:cNvPr>
          <p:cNvSpPr txBox="1"/>
          <p:nvPr/>
        </p:nvSpPr>
        <p:spPr>
          <a:xfrm flipH="1">
            <a:off x="3631500" y="2205505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 condition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53A79A-071C-0160-F531-81969DD66690}"/>
              </a:ext>
            </a:extLst>
          </p:cNvPr>
          <p:cNvSpPr/>
          <p:nvPr/>
        </p:nvSpPr>
        <p:spPr>
          <a:xfrm>
            <a:off x="3590573" y="2521370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21DF2A-A75C-4E2F-A279-B39236C2B5E9}"/>
              </a:ext>
            </a:extLst>
          </p:cNvPr>
          <p:cNvSpPr txBox="1"/>
          <p:nvPr/>
        </p:nvSpPr>
        <p:spPr>
          <a:xfrm flipH="1">
            <a:off x="5639080" y="2926552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 true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1F54FB-8DFA-62C4-B211-C3A0668C1346}"/>
              </a:ext>
            </a:extLst>
          </p:cNvPr>
          <p:cNvSpPr/>
          <p:nvPr/>
        </p:nvSpPr>
        <p:spPr>
          <a:xfrm>
            <a:off x="8805175" y="300942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824BC5-D444-1770-A831-E4D7BF907BE4}"/>
              </a:ext>
            </a:extLst>
          </p:cNvPr>
          <p:cNvCxnSpPr>
            <a:cxnSpLocks/>
            <a:stCxn id="163" idx="6"/>
            <a:endCxn id="23" idx="1"/>
          </p:cNvCxnSpPr>
          <p:nvPr/>
        </p:nvCxnSpPr>
        <p:spPr>
          <a:xfrm>
            <a:off x="6797706" y="2724126"/>
            <a:ext cx="2112135" cy="33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D2C4FE-F757-EE19-1D33-B97F72D28EC9}"/>
              </a:ext>
            </a:extLst>
          </p:cNvPr>
          <p:cNvCxnSpPr>
            <a:cxnSpLocks/>
            <a:stCxn id="12" idx="3"/>
            <a:endCxn id="115" idx="7"/>
          </p:cNvCxnSpPr>
          <p:nvPr/>
        </p:nvCxnSpPr>
        <p:spPr>
          <a:xfrm flipH="1">
            <a:off x="3029474" y="2835360"/>
            <a:ext cx="665765" cy="41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9B7AC5B-C6CD-396C-E175-4EFB77C36734}"/>
              </a:ext>
            </a:extLst>
          </p:cNvPr>
          <p:cNvSpPr/>
          <p:nvPr/>
        </p:nvSpPr>
        <p:spPr>
          <a:xfrm>
            <a:off x="4463622" y="2871074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8380CF-9DAD-2E1E-0FC0-93D5CAC45C74}"/>
              </a:ext>
            </a:extLst>
          </p:cNvPr>
          <p:cNvCxnSpPr>
            <a:cxnSpLocks/>
            <a:stCxn id="38" idx="4"/>
            <a:endCxn id="118" idx="0"/>
          </p:cNvCxnSpPr>
          <p:nvPr/>
        </p:nvCxnSpPr>
        <p:spPr>
          <a:xfrm>
            <a:off x="4820973" y="3238936"/>
            <a:ext cx="94988" cy="16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D207DD-5BA1-9668-BC66-B6D9F0235EA2}"/>
              </a:ext>
            </a:extLst>
          </p:cNvPr>
          <p:cNvSpPr/>
          <p:nvPr/>
        </p:nvSpPr>
        <p:spPr>
          <a:xfrm>
            <a:off x="6034237" y="3247230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337B0-8B56-F084-CB68-6BBE5B30FA93}"/>
              </a:ext>
            </a:extLst>
          </p:cNvPr>
          <p:cNvCxnSpPr>
            <a:cxnSpLocks/>
            <a:stCxn id="163" idx="4"/>
            <a:endCxn id="48" idx="0"/>
          </p:cNvCxnSpPr>
          <p:nvPr/>
        </p:nvCxnSpPr>
        <p:spPr>
          <a:xfrm>
            <a:off x="6440355" y="2908057"/>
            <a:ext cx="0" cy="33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B71F7A-FEEC-EC1B-B959-6AF949F2B3A4}"/>
              </a:ext>
            </a:extLst>
          </p:cNvPr>
          <p:cNvCxnSpPr>
            <a:cxnSpLocks/>
            <a:stCxn id="48" idx="3"/>
            <a:endCxn id="55" idx="7"/>
          </p:cNvCxnSpPr>
          <p:nvPr/>
        </p:nvCxnSpPr>
        <p:spPr>
          <a:xfrm flipH="1">
            <a:off x="5978338" y="3561220"/>
            <a:ext cx="174848" cy="35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C48DBCC-9D09-086B-9C24-8CAEA2F6D009}"/>
              </a:ext>
            </a:extLst>
          </p:cNvPr>
          <p:cNvSpPr/>
          <p:nvPr/>
        </p:nvSpPr>
        <p:spPr>
          <a:xfrm>
            <a:off x="4982778" y="4171836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2  true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E7E7EF-29A4-9FB6-E69C-ADCE711D16D2}"/>
              </a:ext>
            </a:extLst>
          </p:cNvPr>
          <p:cNvSpPr/>
          <p:nvPr/>
        </p:nvSpPr>
        <p:spPr>
          <a:xfrm>
            <a:off x="5368302" y="3859273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C8201A-2BCB-949F-4F21-1DFEB08E624F}"/>
              </a:ext>
            </a:extLst>
          </p:cNvPr>
          <p:cNvSpPr/>
          <p:nvPr/>
        </p:nvSpPr>
        <p:spPr>
          <a:xfrm>
            <a:off x="7030850" y="3552879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64E067-2CDB-6AB2-4F9F-7BF60BB5FF08}"/>
              </a:ext>
            </a:extLst>
          </p:cNvPr>
          <p:cNvCxnSpPr>
            <a:cxnSpLocks/>
            <a:stCxn id="48" idx="6"/>
            <a:endCxn id="59" idx="1"/>
          </p:cNvCxnSpPr>
          <p:nvPr/>
        </p:nvCxnSpPr>
        <p:spPr>
          <a:xfrm>
            <a:off x="6846473" y="3431161"/>
            <a:ext cx="303326" cy="17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F1A11E-3282-360F-5FA4-FACF903E604B}"/>
              </a:ext>
            </a:extLst>
          </p:cNvPr>
          <p:cNvSpPr/>
          <p:nvPr/>
        </p:nvSpPr>
        <p:spPr>
          <a:xfrm>
            <a:off x="6440355" y="4013018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putint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6D241B-CC3B-8220-EB47-8E9720E8DE11}"/>
              </a:ext>
            </a:extLst>
          </p:cNvPr>
          <p:cNvSpPr/>
          <p:nvPr/>
        </p:nvSpPr>
        <p:spPr>
          <a:xfrm>
            <a:off x="6440355" y="4312453"/>
            <a:ext cx="812236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2E2F251-04B4-60A4-0445-2E295D379848}"/>
              </a:ext>
            </a:extLst>
          </p:cNvPr>
          <p:cNvCxnSpPr>
            <a:cxnSpLocks/>
            <a:stCxn id="59" idx="3"/>
            <a:endCxn id="63" idx="0"/>
          </p:cNvCxnSpPr>
          <p:nvPr/>
        </p:nvCxnSpPr>
        <p:spPr>
          <a:xfrm flipH="1">
            <a:off x="6846473" y="3866869"/>
            <a:ext cx="303326" cy="14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AE81792-E997-7E3F-544C-4BDDE671A200}"/>
              </a:ext>
            </a:extLst>
          </p:cNvPr>
          <p:cNvSpPr/>
          <p:nvPr/>
        </p:nvSpPr>
        <p:spPr>
          <a:xfrm>
            <a:off x="7784075" y="3965305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jump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CFF213-2303-EB96-1FB1-F401437C7F78}"/>
              </a:ext>
            </a:extLst>
          </p:cNvPr>
          <p:cNvSpPr/>
          <p:nvPr/>
        </p:nvSpPr>
        <p:spPr>
          <a:xfrm>
            <a:off x="7784075" y="4264740"/>
            <a:ext cx="99291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 2 end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D29802-9CF7-C0DE-706E-EBC21D52278F}"/>
              </a:ext>
            </a:extLst>
          </p:cNvPr>
          <p:cNvCxnSpPr>
            <a:cxnSpLocks/>
            <a:stCxn id="59" idx="5"/>
            <a:endCxn id="68" idx="1"/>
          </p:cNvCxnSpPr>
          <p:nvPr/>
        </p:nvCxnSpPr>
        <p:spPr>
          <a:xfrm>
            <a:off x="7724137" y="3866869"/>
            <a:ext cx="178887" cy="15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34AEFF8-BD1A-E877-6CAA-050CFD0E0C93}"/>
              </a:ext>
            </a:extLst>
          </p:cNvPr>
          <p:cNvSpPr/>
          <p:nvPr/>
        </p:nvSpPr>
        <p:spPr>
          <a:xfrm>
            <a:off x="10122350" y="3238889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E6835F-CC14-0652-C0F8-2E26CD873447}"/>
              </a:ext>
            </a:extLst>
          </p:cNvPr>
          <p:cNvCxnSpPr>
            <a:cxnSpLocks/>
            <a:stCxn id="23" idx="6"/>
            <a:endCxn id="74" idx="2"/>
          </p:cNvCxnSpPr>
          <p:nvPr/>
        </p:nvCxnSpPr>
        <p:spPr>
          <a:xfrm>
            <a:off x="9519877" y="3193358"/>
            <a:ext cx="602473" cy="22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6A420CC-3B48-31B3-992E-E192B0C76C65}"/>
              </a:ext>
            </a:extLst>
          </p:cNvPr>
          <p:cNvSpPr/>
          <p:nvPr/>
        </p:nvSpPr>
        <p:spPr>
          <a:xfrm>
            <a:off x="10425676" y="3491408"/>
            <a:ext cx="99291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 2 end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251451-E677-DD65-D0EA-91C27C736B6D}"/>
              </a:ext>
            </a:extLst>
          </p:cNvPr>
          <p:cNvSpPr/>
          <p:nvPr/>
        </p:nvSpPr>
        <p:spPr>
          <a:xfrm>
            <a:off x="8905403" y="371925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D45A2CC-9686-E5D7-CE49-117F086C3ACC}"/>
              </a:ext>
            </a:extLst>
          </p:cNvPr>
          <p:cNvSpPr/>
          <p:nvPr/>
        </p:nvSpPr>
        <p:spPr>
          <a:xfrm>
            <a:off x="9208729" y="3971776"/>
            <a:ext cx="99291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if  2 false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E002502-1EAF-543A-3C43-47F2FF85E8D7}"/>
              </a:ext>
            </a:extLst>
          </p:cNvPr>
          <p:cNvCxnSpPr>
            <a:cxnSpLocks/>
            <a:stCxn id="23" idx="4"/>
            <a:endCxn id="79" idx="0"/>
          </p:cNvCxnSpPr>
          <p:nvPr/>
        </p:nvCxnSpPr>
        <p:spPr>
          <a:xfrm>
            <a:off x="9162526" y="3377289"/>
            <a:ext cx="100228" cy="34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478A24-19E0-AB2D-FC13-4E035DA03753}"/>
              </a:ext>
            </a:extLst>
          </p:cNvPr>
          <p:cNvSpPr txBox="1"/>
          <p:nvPr/>
        </p:nvSpPr>
        <p:spPr>
          <a:xfrm flipH="1">
            <a:off x="8557788" y="3382756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 false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539E36-5815-1898-B439-C16717D1512B}"/>
              </a:ext>
            </a:extLst>
          </p:cNvPr>
          <p:cNvSpPr txBox="1"/>
          <p:nvPr/>
        </p:nvSpPr>
        <p:spPr>
          <a:xfrm flipH="1">
            <a:off x="9767264" y="2947866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if 2 end</a:t>
            </a:r>
          </a:p>
        </p:txBody>
      </p:sp>
    </p:spTree>
    <p:extLst>
      <p:ext uri="{BB962C8B-B14F-4D97-AF65-F5344CB8AC3E}">
        <p14:creationId xmlns:p14="http://schemas.microsoft.com/office/powerpoint/2010/main" val="417517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5EDCC-664A-14AA-684B-C98FC1E3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06" y="171381"/>
            <a:ext cx="2394105" cy="254160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9CCA6CA-4F9F-5B60-ED19-B6B8DCBB484D}"/>
              </a:ext>
            </a:extLst>
          </p:cNvPr>
          <p:cNvSpPr/>
          <p:nvPr/>
        </p:nvSpPr>
        <p:spPr>
          <a:xfrm>
            <a:off x="4820973" y="201134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333AC5-A5D3-1392-9679-6914B4040504}"/>
              </a:ext>
            </a:extLst>
          </p:cNvPr>
          <p:cNvSpPr/>
          <p:nvPr/>
        </p:nvSpPr>
        <p:spPr>
          <a:xfrm>
            <a:off x="10122350" y="1568717"/>
            <a:ext cx="1827016" cy="636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3DE6C-1D7F-DC70-A2E9-E48E2C44AFF8}"/>
              </a:ext>
            </a:extLst>
          </p:cNvPr>
          <p:cNvCxnSpPr>
            <a:cxnSpLocks/>
          </p:cNvCxnSpPr>
          <p:nvPr/>
        </p:nvCxnSpPr>
        <p:spPr>
          <a:xfrm>
            <a:off x="3673822" y="1213668"/>
            <a:ext cx="0" cy="51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893C145-9B84-9463-11C8-3B22979BF310}"/>
              </a:ext>
            </a:extLst>
          </p:cNvPr>
          <p:cNvSpPr/>
          <p:nvPr/>
        </p:nvSpPr>
        <p:spPr>
          <a:xfrm>
            <a:off x="2433902" y="2724126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694E12-DEE1-24C8-6650-C54EE885508C}"/>
              </a:ext>
            </a:extLst>
          </p:cNvPr>
          <p:cNvCxnSpPr>
            <a:cxnSpLocks/>
            <a:stCxn id="27" idx="3"/>
            <a:endCxn id="115" idx="7"/>
          </p:cNvCxnSpPr>
          <p:nvPr/>
        </p:nvCxnSpPr>
        <p:spPr>
          <a:xfrm flipH="1">
            <a:off x="3127189" y="2325337"/>
            <a:ext cx="1798450" cy="45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96EBE4-B9E2-7C52-36E2-6E863DEB1455}"/>
              </a:ext>
            </a:extLst>
          </p:cNvPr>
          <p:cNvCxnSpPr>
            <a:cxnSpLocks/>
            <a:stCxn id="27" idx="5"/>
            <a:endCxn id="163" idx="1"/>
          </p:cNvCxnSpPr>
          <p:nvPr/>
        </p:nvCxnSpPr>
        <p:spPr>
          <a:xfrm>
            <a:off x="5431009" y="2325337"/>
            <a:ext cx="756661" cy="26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B830C602-8811-1DF4-6725-441EB654E209}"/>
              </a:ext>
            </a:extLst>
          </p:cNvPr>
          <p:cNvSpPr/>
          <p:nvPr/>
        </p:nvSpPr>
        <p:spPr>
          <a:xfrm>
            <a:off x="824026" y="3128211"/>
            <a:ext cx="574033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==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E86AA66-8D6F-43B2-C8FD-E112406BD62F}"/>
              </a:ext>
            </a:extLst>
          </p:cNvPr>
          <p:cNvCxnSpPr>
            <a:cxnSpLocks/>
            <a:stCxn id="115" idx="2"/>
            <a:endCxn id="144" idx="7"/>
          </p:cNvCxnSpPr>
          <p:nvPr/>
        </p:nvCxnSpPr>
        <p:spPr>
          <a:xfrm flipH="1">
            <a:off x="1313994" y="2908057"/>
            <a:ext cx="1119908" cy="27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D090D84-77F6-CA6E-6891-FE2AB25ED7CA}"/>
              </a:ext>
            </a:extLst>
          </p:cNvPr>
          <p:cNvSpPr/>
          <p:nvPr/>
        </p:nvSpPr>
        <p:spPr>
          <a:xfrm>
            <a:off x="1119295" y="3759388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temp_i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F5E4556-3352-5815-1A8A-00DA43584A10}"/>
              </a:ext>
            </a:extLst>
          </p:cNvPr>
          <p:cNvSpPr/>
          <p:nvPr/>
        </p:nvSpPr>
        <p:spPr>
          <a:xfrm>
            <a:off x="2016152" y="4152332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E785AF-3BF5-AB9F-3716-7151102DE821}"/>
              </a:ext>
            </a:extLst>
          </p:cNvPr>
          <p:cNvCxnSpPr>
            <a:cxnSpLocks/>
            <a:stCxn id="115" idx="3"/>
            <a:endCxn id="148" idx="0"/>
          </p:cNvCxnSpPr>
          <p:nvPr/>
        </p:nvCxnSpPr>
        <p:spPr>
          <a:xfrm flipH="1">
            <a:off x="1547809" y="3038116"/>
            <a:ext cx="1005042" cy="72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E74E198-EAA7-6B22-B9F6-E60EEE7F248A}"/>
              </a:ext>
            </a:extLst>
          </p:cNvPr>
          <p:cNvCxnSpPr>
            <a:cxnSpLocks/>
            <a:stCxn id="115" idx="4"/>
            <a:endCxn id="149" idx="0"/>
          </p:cNvCxnSpPr>
          <p:nvPr/>
        </p:nvCxnSpPr>
        <p:spPr>
          <a:xfrm flipH="1">
            <a:off x="2225027" y="3091988"/>
            <a:ext cx="614993" cy="10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3C93B8E-8262-81AC-2600-0A58821131D3}"/>
              </a:ext>
            </a:extLst>
          </p:cNvPr>
          <p:cNvSpPr/>
          <p:nvPr/>
        </p:nvSpPr>
        <p:spPr>
          <a:xfrm>
            <a:off x="6083004" y="254019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1560D77-6856-AA38-E9C8-74F2F98C529E}"/>
              </a:ext>
            </a:extLst>
          </p:cNvPr>
          <p:cNvSpPr/>
          <p:nvPr/>
        </p:nvSpPr>
        <p:spPr>
          <a:xfrm>
            <a:off x="2506500" y="4219100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while true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4F0EC0D-A204-9B39-B602-5E43F79527FF}"/>
              </a:ext>
            </a:extLst>
          </p:cNvPr>
          <p:cNvCxnSpPr>
            <a:cxnSpLocks/>
            <a:stCxn id="115" idx="4"/>
            <a:endCxn id="174" idx="0"/>
          </p:cNvCxnSpPr>
          <p:nvPr/>
        </p:nvCxnSpPr>
        <p:spPr>
          <a:xfrm>
            <a:off x="2840020" y="3091988"/>
            <a:ext cx="301773" cy="11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B06F06B-6A12-82B4-FACD-6055F50B06A3}"/>
              </a:ext>
            </a:extLst>
          </p:cNvPr>
          <p:cNvSpPr txBox="1"/>
          <p:nvPr/>
        </p:nvSpPr>
        <p:spPr>
          <a:xfrm flipH="1">
            <a:off x="3005341" y="1334383"/>
            <a:ext cx="61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63147A-8840-B309-207E-2DCE064A6BB5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3127189" y="3038116"/>
            <a:ext cx="550027" cy="90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DB9EAF2-36A8-EF3C-7930-B6406D271B4F}"/>
              </a:ext>
            </a:extLst>
          </p:cNvPr>
          <p:cNvSpPr/>
          <p:nvPr/>
        </p:nvSpPr>
        <p:spPr>
          <a:xfrm>
            <a:off x="3499144" y="912707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E72B-950D-766A-228C-28552A153B45}"/>
              </a:ext>
            </a:extLst>
          </p:cNvPr>
          <p:cNvSpPr/>
          <p:nvPr/>
        </p:nvSpPr>
        <p:spPr>
          <a:xfrm>
            <a:off x="3499144" y="3876638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whilefalse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29A82-42DF-9DA3-210B-3F945F8700B6}"/>
              </a:ext>
            </a:extLst>
          </p:cNvPr>
          <p:cNvSpPr txBox="1"/>
          <p:nvPr/>
        </p:nvSpPr>
        <p:spPr>
          <a:xfrm flipH="1">
            <a:off x="2343867" y="1828154"/>
            <a:ext cx="90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 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21DF2A-A75C-4E2F-A279-B39236C2B5E9}"/>
              </a:ext>
            </a:extLst>
          </p:cNvPr>
          <p:cNvSpPr txBox="1"/>
          <p:nvPr/>
        </p:nvSpPr>
        <p:spPr>
          <a:xfrm flipH="1">
            <a:off x="5639080" y="2926552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 true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824BC5-D444-1770-A831-E4D7BF907BE4}"/>
              </a:ext>
            </a:extLst>
          </p:cNvPr>
          <p:cNvCxnSpPr>
            <a:cxnSpLocks/>
            <a:stCxn id="163" idx="6"/>
          </p:cNvCxnSpPr>
          <p:nvPr/>
        </p:nvCxnSpPr>
        <p:spPr>
          <a:xfrm>
            <a:off x="6797706" y="2724126"/>
            <a:ext cx="2112135" cy="33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D207DD-5BA1-9668-BC66-B6D9F0235EA2}"/>
              </a:ext>
            </a:extLst>
          </p:cNvPr>
          <p:cNvSpPr/>
          <p:nvPr/>
        </p:nvSpPr>
        <p:spPr>
          <a:xfrm>
            <a:off x="6034237" y="3247230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337B0-8B56-F084-CB68-6BBE5B30FA93}"/>
              </a:ext>
            </a:extLst>
          </p:cNvPr>
          <p:cNvCxnSpPr>
            <a:cxnSpLocks/>
            <a:stCxn id="163" idx="4"/>
            <a:endCxn id="48" idx="0"/>
          </p:cNvCxnSpPr>
          <p:nvPr/>
        </p:nvCxnSpPr>
        <p:spPr>
          <a:xfrm>
            <a:off x="6440355" y="2908057"/>
            <a:ext cx="0" cy="33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B71F7A-FEEC-EC1B-B959-6AF949F2B3A4}"/>
              </a:ext>
            </a:extLst>
          </p:cNvPr>
          <p:cNvCxnSpPr>
            <a:cxnSpLocks/>
            <a:stCxn id="48" idx="3"/>
            <a:endCxn id="55" idx="7"/>
          </p:cNvCxnSpPr>
          <p:nvPr/>
        </p:nvCxnSpPr>
        <p:spPr>
          <a:xfrm flipH="1">
            <a:off x="5978338" y="3561220"/>
            <a:ext cx="174848" cy="35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C48DBCC-9D09-086B-9C24-8CAEA2F6D009}"/>
              </a:ext>
            </a:extLst>
          </p:cNvPr>
          <p:cNvSpPr/>
          <p:nvPr/>
        </p:nvSpPr>
        <p:spPr>
          <a:xfrm>
            <a:off x="4982778" y="4171836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while true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E7E7EF-29A4-9FB6-E69C-ADCE711D16D2}"/>
              </a:ext>
            </a:extLst>
          </p:cNvPr>
          <p:cNvSpPr/>
          <p:nvPr/>
        </p:nvSpPr>
        <p:spPr>
          <a:xfrm>
            <a:off x="5368302" y="3859273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C8201A-2BCB-949F-4F21-1DFEB08E624F}"/>
              </a:ext>
            </a:extLst>
          </p:cNvPr>
          <p:cNvSpPr/>
          <p:nvPr/>
        </p:nvSpPr>
        <p:spPr>
          <a:xfrm>
            <a:off x="7030850" y="3552879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64E067-2CDB-6AB2-4F9F-7BF60BB5FF08}"/>
              </a:ext>
            </a:extLst>
          </p:cNvPr>
          <p:cNvCxnSpPr>
            <a:cxnSpLocks/>
            <a:stCxn id="48" idx="6"/>
            <a:endCxn id="59" idx="1"/>
          </p:cNvCxnSpPr>
          <p:nvPr/>
        </p:nvCxnSpPr>
        <p:spPr>
          <a:xfrm>
            <a:off x="6846473" y="3431161"/>
            <a:ext cx="303326" cy="17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AE81792-E997-7E3F-544C-4BDDE671A200}"/>
              </a:ext>
            </a:extLst>
          </p:cNvPr>
          <p:cNvSpPr/>
          <p:nvPr/>
        </p:nvSpPr>
        <p:spPr>
          <a:xfrm>
            <a:off x="9154737" y="4219100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jump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CFF213-2303-EB96-1FB1-F401437C7F78}"/>
              </a:ext>
            </a:extLst>
          </p:cNvPr>
          <p:cNvSpPr/>
          <p:nvPr/>
        </p:nvSpPr>
        <p:spPr>
          <a:xfrm>
            <a:off x="9154737" y="4518535"/>
            <a:ext cx="116492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while test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D29802-9CF7-C0DE-706E-EBC21D52278F}"/>
              </a:ext>
            </a:extLst>
          </p:cNvPr>
          <p:cNvCxnSpPr>
            <a:cxnSpLocks/>
            <a:stCxn id="5" idx="5"/>
            <a:endCxn id="68" idx="1"/>
          </p:cNvCxnSpPr>
          <p:nvPr/>
        </p:nvCxnSpPr>
        <p:spPr>
          <a:xfrm>
            <a:off x="8726122" y="4117964"/>
            <a:ext cx="547564" cy="15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34AEFF8-BD1A-E877-6CAA-050CFD0E0C93}"/>
              </a:ext>
            </a:extLst>
          </p:cNvPr>
          <p:cNvSpPr/>
          <p:nvPr/>
        </p:nvSpPr>
        <p:spPr>
          <a:xfrm>
            <a:off x="8909840" y="2944280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6A420CC-3B48-31B3-992E-E192B0C76C65}"/>
              </a:ext>
            </a:extLst>
          </p:cNvPr>
          <p:cNvSpPr/>
          <p:nvPr/>
        </p:nvSpPr>
        <p:spPr>
          <a:xfrm>
            <a:off x="9213165" y="3196799"/>
            <a:ext cx="1248005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while false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539E36-5815-1898-B439-C16717D1512B}"/>
              </a:ext>
            </a:extLst>
          </p:cNvPr>
          <p:cNvSpPr txBox="1"/>
          <p:nvPr/>
        </p:nvSpPr>
        <p:spPr>
          <a:xfrm flipH="1">
            <a:off x="7512408" y="2574490"/>
            <a:ext cx="103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 false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5FCD3E-89D3-D3C4-FDBB-C013683470C5}"/>
              </a:ext>
            </a:extLst>
          </p:cNvPr>
          <p:cNvSpPr/>
          <p:nvPr/>
        </p:nvSpPr>
        <p:spPr>
          <a:xfrm>
            <a:off x="8032835" y="3803974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B31174-AFCF-489D-E9F4-D492AE1F0CFC}"/>
              </a:ext>
            </a:extLst>
          </p:cNvPr>
          <p:cNvCxnSpPr>
            <a:cxnSpLocks/>
            <a:stCxn id="59" idx="6"/>
            <a:endCxn id="5" idx="1"/>
          </p:cNvCxnSpPr>
          <p:nvPr/>
        </p:nvCxnSpPr>
        <p:spPr>
          <a:xfrm>
            <a:off x="7843086" y="3736810"/>
            <a:ext cx="308698" cy="12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6975E96-32F1-3D3A-B7C8-D743DF7C6139}"/>
              </a:ext>
            </a:extLst>
          </p:cNvPr>
          <p:cNvSpPr/>
          <p:nvPr/>
        </p:nvSpPr>
        <p:spPr>
          <a:xfrm>
            <a:off x="3261396" y="1706511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E90D6-F83F-E268-847C-DA38108A5AC8}"/>
              </a:ext>
            </a:extLst>
          </p:cNvPr>
          <p:cNvSpPr txBox="1"/>
          <p:nvPr/>
        </p:nvSpPr>
        <p:spPr>
          <a:xfrm flipH="1">
            <a:off x="3690312" y="2574490"/>
            <a:ext cx="12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while condition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C76717-CAF2-E79D-6B08-EE78D9CF1501}"/>
              </a:ext>
            </a:extLst>
          </p:cNvPr>
          <p:cNvCxnSpPr>
            <a:cxnSpLocks/>
            <a:stCxn id="13" idx="6"/>
            <a:endCxn id="27" idx="1"/>
          </p:cNvCxnSpPr>
          <p:nvPr/>
        </p:nvCxnSpPr>
        <p:spPr>
          <a:xfrm>
            <a:off x="3976098" y="1890442"/>
            <a:ext cx="949541" cy="17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266C4EE-6376-77B5-97B3-F6FEE06C818F}"/>
              </a:ext>
            </a:extLst>
          </p:cNvPr>
          <p:cNvSpPr/>
          <p:nvPr/>
        </p:nvSpPr>
        <p:spPr>
          <a:xfrm>
            <a:off x="2016152" y="2099828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7DC992-603D-9DA1-FEC9-9164BC8929E0}"/>
              </a:ext>
            </a:extLst>
          </p:cNvPr>
          <p:cNvSpPr/>
          <p:nvPr/>
        </p:nvSpPr>
        <p:spPr>
          <a:xfrm>
            <a:off x="1047175" y="2231549"/>
            <a:ext cx="1248005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while false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4E6A7-30AD-CAED-444F-A8677761E692}"/>
              </a:ext>
            </a:extLst>
          </p:cNvPr>
          <p:cNvCxnSpPr>
            <a:cxnSpLocks/>
            <a:stCxn id="13" idx="3"/>
            <a:endCxn id="18" idx="6"/>
          </p:cNvCxnSpPr>
          <p:nvPr/>
        </p:nvCxnSpPr>
        <p:spPr>
          <a:xfrm flipH="1">
            <a:off x="2730854" y="2020501"/>
            <a:ext cx="635208" cy="26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220B5D-759A-4560-603E-C3ED319906B7}"/>
              </a:ext>
            </a:extLst>
          </p:cNvPr>
          <p:cNvCxnSpPr>
            <a:cxnSpLocks/>
          </p:cNvCxnSpPr>
          <p:nvPr/>
        </p:nvCxnSpPr>
        <p:spPr>
          <a:xfrm flipH="1">
            <a:off x="6797706" y="3913145"/>
            <a:ext cx="473951" cy="42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BA15F2-E80A-5EE1-759B-917ADEB98616}"/>
              </a:ext>
            </a:extLst>
          </p:cNvPr>
          <p:cNvCxnSpPr>
            <a:cxnSpLocks/>
            <a:stCxn id="5" idx="4"/>
            <a:endCxn id="34" idx="0"/>
          </p:cNvCxnSpPr>
          <p:nvPr/>
        </p:nvCxnSpPr>
        <p:spPr>
          <a:xfrm>
            <a:off x="8438953" y="4171836"/>
            <a:ext cx="154833" cy="47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B4F0078-350B-308A-78D1-5C5F1997733E}"/>
              </a:ext>
            </a:extLst>
          </p:cNvPr>
          <p:cNvSpPr/>
          <p:nvPr/>
        </p:nvSpPr>
        <p:spPr>
          <a:xfrm>
            <a:off x="8187668" y="4644176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A59128-F1D6-8204-9F78-76ECC7AAB7B2}"/>
              </a:ext>
            </a:extLst>
          </p:cNvPr>
          <p:cNvSpPr txBox="1"/>
          <p:nvPr/>
        </p:nvSpPr>
        <p:spPr>
          <a:xfrm flipH="1">
            <a:off x="6998135" y="4042914"/>
            <a:ext cx="74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=!(a&gt;0)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1BBD5F-C201-3572-9F0C-302AD27C032A}"/>
              </a:ext>
            </a:extLst>
          </p:cNvPr>
          <p:cNvSpPr/>
          <p:nvPr/>
        </p:nvSpPr>
        <p:spPr>
          <a:xfrm>
            <a:off x="6564872" y="4344075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5EDCC-664A-14AA-684B-C98FC1E3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06" y="171381"/>
            <a:ext cx="2394105" cy="254160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9CCA6CA-4F9F-5B60-ED19-B6B8DCBB484D}"/>
              </a:ext>
            </a:extLst>
          </p:cNvPr>
          <p:cNvSpPr/>
          <p:nvPr/>
        </p:nvSpPr>
        <p:spPr>
          <a:xfrm>
            <a:off x="4820973" y="2011347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ESEQ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333AC5-A5D3-1392-9679-6914B4040504}"/>
              </a:ext>
            </a:extLst>
          </p:cNvPr>
          <p:cNvSpPr/>
          <p:nvPr/>
        </p:nvSpPr>
        <p:spPr>
          <a:xfrm>
            <a:off x="10122350" y="1725387"/>
            <a:ext cx="1827016" cy="165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3DE6C-1D7F-DC70-A2E9-E48E2C44AFF8}"/>
              </a:ext>
            </a:extLst>
          </p:cNvPr>
          <p:cNvCxnSpPr>
            <a:cxnSpLocks/>
          </p:cNvCxnSpPr>
          <p:nvPr/>
        </p:nvCxnSpPr>
        <p:spPr>
          <a:xfrm>
            <a:off x="3673822" y="1213668"/>
            <a:ext cx="0" cy="51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893C145-9B84-9463-11C8-3B22979BF310}"/>
              </a:ext>
            </a:extLst>
          </p:cNvPr>
          <p:cNvSpPr/>
          <p:nvPr/>
        </p:nvSpPr>
        <p:spPr>
          <a:xfrm>
            <a:off x="1890326" y="3724494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Cjump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694E12-DEE1-24C8-6650-C54EE885508C}"/>
              </a:ext>
            </a:extLst>
          </p:cNvPr>
          <p:cNvCxnSpPr>
            <a:cxnSpLocks/>
            <a:stCxn id="163" idx="3"/>
            <a:endCxn id="115" idx="7"/>
          </p:cNvCxnSpPr>
          <p:nvPr/>
        </p:nvCxnSpPr>
        <p:spPr>
          <a:xfrm flipH="1">
            <a:off x="2583613" y="3040392"/>
            <a:ext cx="1996218" cy="73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96EBE4-B9E2-7C52-36E2-6E863DEB1455}"/>
              </a:ext>
            </a:extLst>
          </p:cNvPr>
          <p:cNvCxnSpPr>
            <a:cxnSpLocks/>
            <a:stCxn id="27" idx="3"/>
            <a:endCxn id="163" idx="1"/>
          </p:cNvCxnSpPr>
          <p:nvPr/>
        </p:nvCxnSpPr>
        <p:spPr>
          <a:xfrm flipH="1">
            <a:off x="4579831" y="2325337"/>
            <a:ext cx="345808" cy="45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B830C602-8811-1DF4-6725-441EB654E209}"/>
              </a:ext>
            </a:extLst>
          </p:cNvPr>
          <p:cNvSpPr/>
          <p:nvPr/>
        </p:nvSpPr>
        <p:spPr>
          <a:xfrm>
            <a:off x="280450" y="4128579"/>
            <a:ext cx="574033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E86AA66-8D6F-43B2-C8FD-E112406BD62F}"/>
              </a:ext>
            </a:extLst>
          </p:cNvPr>
          <p:cNvCxnSpPr>
            <a:cxnSpLocks/>
            <a:stCxn id="115" idx="2"/>
            <a:endCxn id="144" idx="7"/>
          </p:cNvCxnSpPr>
          <p:nvPr/>
        </p:nvCxnSpPr>
        <p:spPr>
          <a:xfrm flipH="1">
            <a:off x="770418" y="3908425"/>
            <a:ext cx="1119908" cy="27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D090D84-77F6-CA6E-6891-FE2AB25ED7CA}"/>
              </a:ext>
            </a:extLst>
          </p:cNvPr>
          <p:cNvSpPr/>
          <p:nvPr/>
        </p:nvSpPr>
        <p:spPr>
          <a:xfrm>
            <a:off x="575719" y="4759756"/>
            <a:ext cx="8570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a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F5E4556-3352-5815-1A8A-00DA43584A10}"/>
              </a:ext>
            </a:extLst>
          </p:cNvPr>
          <p:cNvSpPr/>
          <p:nvPr/>
        </p:nvSpPr>
        <p:spPr>
          <a:xfrm>
            <a:off x="1472576" y="515270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E785AF-3BF5-AB9F-3716-7151102DE821}"/>
              </a:ext>
            </a:extLst>
          </p:cNvPr>
          <p:cNvCxnSpPr>
            <a:cxnSpLocks/>
            <a:stCxn id="115" idx="3"/>
            <a:endCxn id="148" idx="0"/>
          </p:cNvCxnSpPr>
          <p:nvPr/>
        </p:nvCxnSpPr>
        <p:spPr>
          <a:xfrm flipH="1">
            <a:off x="1004233" y="4038484"/>
            <a:ext cx="1005042" cy="72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E74E198-EAA7-6B22-B9F6-E60EEE7F248A}"/>
              </a:ext>
            </a:extLst>
          </p:cNvPr>
          <p:cNvCxnSpPr>
            <a:cxnSpLocks/>
            <a:stCxn id="115" idx="4"/>
            <a:endCxn id="149" idx="0"/>
          </p:cNvCxnSpPr>
          <p:nvPr/>
        </p:nvCxnSpPr>
        <p:spPr>
          <a:xfrm flipH="1">
            <a:off x="1681451" y="4092356"/>
            <a:ext cx="614993" cy="106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3C93B8E-8262-81AC-2600-0A58821131D3}"/>
              </a:ext>
            </a:extLst>
          </p:cNvPr>
          <p:cNvSpPr/>
          <p:nvPr/>
        </p:nvSpPr>
        <p:spPr>
          <a:xfrm>
            <a:off x="4475165" y="2726402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1560D77-6856-AA38-E9C8-74F2F98C529E}"/>
              </a:ext>
            </a:extLst>
          </p:cNvPr>
          <p:cNvSpPr/>
          <p:nvPr/>
        </p:nvSpPr>
        <p:spPr>
          <a:xfrm>
            <a:off x="1962924" y="5219468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highlight>
                  <a:srgbClr val="FFFF00"/>
                </a:highlight>
              </a:rPr>
              <a:t>teat false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4F0EC0D-A204-9B39-B602-5E43F79527FF}"/>
              </a:ext>
            </a:extLst>
          </p:cNvPr>
          <p:cNvCxnSpPr>
            <a:cxnSpLocks/>
            <a:stCxn id="115" idx="4"/>
            <a:endCxn id="174" idx="0"/>
          </p:cNvCxnSpPr>
          <p:nvPr/>
        </p:nvCxnSpPr>
        <p:spPr>
          <a:xfrm>
            <a:off x="2296444" y="4092356"/>
            <a:ext cx="301773" cy="11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B06F06B-6A12-82B4-FACD-6055F50B06A3}"/>
              </a:ext>
            </a:extLst>
          </p:cNvPr>
          <p:cNvSpPr txBox="1"/>
          <p:nvPr/>
        </p:nvSpPr>
        <p:spPr>
          <a:xfrm flipH="1">
            <a:off x="3005341" y="1334383"/>
            <a:ext cx="714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=!(a&gt;0)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63147A-8840-B309-207E-2DCE064A6BB5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2583613" y="4038484"/>
            <a:ext cx="550027" cy="90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DB9EAF2-36A8-EF3C-7930-B6406D271B4F}"/>
              </a:ext>
            </a:extLst>
          </p:cNvPr>
          <p:cNvSpPr/>
          <p:nvPr/>
        </p:nvSpPr>
        <p:spPr>
          <a:xfrm>
            <a:off x="3499144" y="912707"/>
            <a:ext cx="433263" cy="31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2EE72B-950D-766A-228C-28552A153B45}"/>
              </a:ext>
            </a:extLst>
          </p:cNvPr>
          <p:cNvSpPr/>
          <p:nvPr/>
        </p:nvSpPr>
        <p:spPr>
          <a:xfrm>
            <a:off x="2955568" y="4877006"/>
            <a:ext cx="127058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highlight>
                  <a:srgbClr val="FFFF00"/>
                </a:highlight>
              </a:rPr>
              <a:t>test true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D207DD-5BA1-9668-BC66-B6D9F0235EA2}"/>
              </a:ext>
            </a:extLst>
          </p:cNvPr>
          <p:cNvSpPr/>
          <p:nvPr/>
        </p:nvSpPr>
        <p:spPr>
          <a:xfrm>
            <a:off x="6543677" y="3103354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337B0-8B56-F084-CB68-6BBE5B30FA93}"/>
              </a:ext>
            </a:extLst>
          </p:cNvPr>
          <p:cNvCxnSpPr>
            <a:cxnSpLocks/>
            <a:stCxn id="163" idx="6"/>
            <a:endCxn id="48" idx="1"/>
          </p:cNvCxnSpPr>
          <p:nvPr/>
        </p:nvCxnSpPr>
        <p:spPr>
          <a:xfrm>
            <a:off x="5189867" y="2910333"/>
            <a:ext cx="1472759" cy="24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B71F7A-FEEC-EC1B-B959-6AF949F2B3A4}"/>
              </a:ext>
            </a:extLst>
          </p:cNvPr>
          <p:cNvCxnSpPr>
            <a:cxnSpLocks/>
            <a:stCxn id="48" idx="3"/>
            <a:endCxn id="42" idx="0"/>
          </p:cNvCxnSpPr>
          <p:nvPr/>
        </p:nvCxnSpPr>
        <p:spPr>
          <a:xfrm flipH="1">
            <a:off x="5747842" y="3417344"/>
            <a:ext cx="914784" cy="59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C48DBCC-9D09-086B-9C24-8CAEA2F6D009}"/>
              </a:ext>
            </a:extLst>
          </p:cNvPr>
          <p:cNvSpPr/>
          <p:nvPr/>
        </p:nvSpPr>
        <p:spPr>
          <a:xfrm>
            <a:off x="4447693" y="4834228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true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E7E7EF-29A4-9FB6-E69C-ADCE711D16D2}"/>
              </a:ext>
            </a:extLst>
          </p:cNvPr>
          <p:cNvSpPr/>
          <p:nvPr/>
        </p:nvSpPr>
        <p:spPr>
          <a:xfrm>
            <a:off x="4833217" y="452166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C8201A-2BCB-949F-4F21-1DFEB08E624F}"/>
              </a:ext>
            </a:extLst>
          </p:cNvPr>
          <p:cNvSpPr/>
          <p:nvPr/>
        </p:nvSpPr>
        <p:spPr>
          <a:xfrm>
            <a:off x="8300879" y="3492305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64E067-2CDB-6AB2-4F9F-7BF60BB5FF08}"/>
              </a:ext>
            </a:extLst>
          </p:cNvPr>
          <p:cNvCxnSpPr>
            <a:cxnSpLocks/>
            <a:stCxn id="48" idx="5"/>
            <a:endCxn id="59" idx="1"/>
          </p:cNvCxnSpPr>
          <p:nvPr/>
        </p:nvCxnSpPr>
        <p:spPr>
          <a:xfrm>
            <a:off x="7236964" y="3417344"/>
            <a:ext cx="1182864" cy="12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8CFF213-2303-EB96-1FB1-F401437C7F78}"/>
              </a:ext>
            </a:extLst>
          </p:cNvPr>
          <p:cNvSpPr/>
          <p:nvPr/>
        </p:nvSpPr>
        <p:spPr>
          <a:xfrm>
            <a:off x="10238157" y="3902753"/>
            <a:ext cx="116492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part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end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5FCD3E-89D3-D3C4-FDBB-C013683470C5}"/>
              </a:ext>
            </a:extLst>
          </p:cNvPr>
          <p:cNvSpPr/>
          <p:nvPr/>
        </p:nvSpPr>
        <p:spPr>
          <a:xfrm>
            <a:off x="9685514" y="3736861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B31174-AFCF-489D-E9F4-D492AE1F0CFC}"/>
              </a:ext>
            </a:extLst>
          </p:cNvPr>
          <p:cNvCxnSpPr>
            <a:cxnSpLocks/>
            <a:stCxn id="59" idx="6"/>
            <a:endCxn id="5" idx="1"/>
          </p:cNvCxnSpPr>
          <p:nvPr/>
        </p:nvCxnSpPr>
        <p:spPr>
          <a:xfrm>
            <a:off x="9113115" y="3676236"/>
            <a:ext cx="691348" cy="1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6975E96-32F1-3D3A-B7C8-D743DF7C6139}"/>
              </a:ext>
            </a:extLst>
          </p:cNvPr>
          <p:cNvSpPr/>
          <p:nvPr/>
        </p:nvSpPr>
        <p:spPr>
          <a:xfrm>
            <a:off x="3261395" y="1706511"/>
            <a:ext cx="902271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C76717-CAF2-E79D-6B08-EE78D9CF1501}"/>
              </a:ext>
            </a:extLst>
          </p:cNvPr>
          <p:cNvCxnSpPr>
            <a:cxnSpLocks/>
            <a:stCxn id="13" idx="6"/>
            <a:endCxn id="27" idx="1"/>
          </p:cNvCxnSpPr>
          <p:nvPr/>
        </p:nvCxnSpPr>
        <p:spPr>
          <a:xfrm>
            <a:off x="4163666" y="1890442"/>
            <a:ext cx="761973" cy="17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A59128-F1D6-8204-9F78-76ECC7AAB7B2}"/>
              </a:ext>
            </a:extLst>
          </p:cNvPr>
          <p:cNvSpPr txBox="1"/>
          <p:nvPr/>
        </p:nvSpPr>
        <p:spPr>
          <a:xfrm flipH="1">
            <a:off x="2175706" y="3290500"/>
            <a:ext cx="74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!(a&gt;0)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BF588D-762F-D7F4-83B9-9826B2353566}"/>
              </a:ext>
            </a:extLst>
          </p:cNvPr>
          <p:cNvSpPr/>
          <p:nvPr/>
        </p:nvSpPr>
        <p:spPr>
          <a:xfrm>
            <a:off x="2158813" y="2325337"/>
            <a:ext cx="8465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9786B2-B5E5-F781-9CD2-3CD02D8EDDC8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 flipH="1">
            <a:off x="2582077" y="2020501"/>
            <a:ext cx="811453" cy="30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40BB62-923B-4970-8D14-3A96D5FF4FE3}"/>
              </a:ext>
            </a:extLst>
          </p:cNvPr>
          <p:cNvSpPr/>
          <p:nvPr/>
        </p:nvSpPr>
        <p:spPr>
          <a:xfrm>
            <a:off x="6018643" y="2171533"/>
            <a:ext cx="8465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ii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CCD6FD-4FFB-9508-C123-A1C82CA026E1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5535675" y="2195278"/>
            <a:ext cx="482968" cy="16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E18789A-C9CD-B681-2A4A-1F905429D58C}"/>
              </a:ext>
            </a:extLst>
          </p:cNvPr>
          <p:cNvSpPr/>
          <p:nvPr/>
        </p:nvSpPr>
        <p:spPr>
          <a:xfrm>
            <a:off x="5341724" y="4011902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01310B-57A7-368B-7617-86C158051891}"/>
              </a:ext>
            </a:extLst>
          </p:cNvPr>
          <p:cNvSpPr txBox="1"/>
          <p:nvPr/>
        </p:nvSpPr>
        <p:spPr>
          <a:xfrm flipH="1">
            <a:off x="5305433" y="3617840"/>
            <a:ext cx="74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true part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02F850-82ED-64E4-5457-1BDA3A2A45C5}"/>
              </a:ext>
            </a:extLst>
          </p:cNvPr>
          <p:cNvSpPr txBox="1"/>
          <p:nvPr/>
        </p:nvSpPr>
        <p:spPr>
          <a:xfrm flipH="1">
            <a:off x="7481316" y="3828369"/>
            <a:ext cx="85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false part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14EDAE-2278-94FD-B140-ECAA8C7744EA}"/>
              </a:ext>
            </a:extLst>
          </p:cNvPr>
          <p:cNvSpPr txBox="1"/>
          <p:nvPr/>
        </p:nvSpPr>
        <p:spPr>
          <a:xfrm flipH="1">
            <a:off x="9376144" y="3407677"/>
            <a:ext cx="85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678C6BA-7439-3660-E314-FBBBCF4A9B05}"/>
              </a:ext>
            </a:extLst>
          </p:cNvPr>
          <p:cNvSpPr/>
          <p:nvPr/>
        </p:nvSpPr>
        <p:spPr>
          <a:xfrm>
            <a:off x="7806835" y="4127442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AFC0AD-EAA4-F2FA-BF32-767BC348B118}"/>
              </a:ext>
            </a:extLst>
          </p:cNvPr>
          <p:cNvCxnSpPr>
            <a:cxnSpLocks/>
            <a:stCxn id="59" idx="4"/>
            <a:endCxn id="72" idx="0"/>
          </p:cNvCxnSpPr>
          <p:nvPr/>
        </p:nvCxnSpPr>
        <p:spPr>
          <a:xfrm flipH="1">
            <a:off x="8212953" y="3860167"/>
            <a:ext cx="494044" cy="26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37909B-ADD1-7E23-7EAE-0BCFE1245295}"/>
              </a:ext>
            </a:extLst>
          </p:cNvPr>
          <p:cNvCxnSpPr>
            <a:cxnSpLocks/>
            <a:stCxn id="42" idx="3"/>
            <a:endCxn id="55" idx="0"/>
          </p:cNvCxnSpPr>
          <p:nvPr/>
        </p:nvCxnSpPr>
        <p:spPr>
          <a:xfrm flipH="1">
            <a:off x="5190568" y="4325892"/>
            <a:ext cx="270105" cy="19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7CBF64E-9456-02D0-EB15-20EE76A37AB6}"/>
              </a:ext>
            </a:extLst>
          </p:cNvPr>
          <p:cNvSpPr/>
          <p:nvPr/>
        </p:nvSpPr>
        <p:spPr>
          <a:xfrm>
            <a:off x="6176658" y="4734420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SEQ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E551AC8-685D-3EBC-4D4D-99AEC0187C00}"/>
              </a:ext>
            </a:extLst>
          </p:cNvPr>
          <p:cNvCxnSpPr>
            <a:cxnSpLocks/>
            <a:stCxn id="42" idx="5"/>
            <a:endCxn id="81" idx="1"/>
          </p:cNvCxnSpPr>
          <p:nvPr/>
        </p:nvCxnSpPr>
        <p:spPr>
          <a:xfrm>
            <a:off x="6035011" y="4325892"/>
            <a:ext cx="260596" cy="46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63819B1-35FA-ED54-7FA2-9E97B7AF393F}"/>
              </a:ext>
            </a:extLst>
          </p:cNvPr>
          <p:cNvSpPr/>
          <p:nvPr/>
        </p:nvSpPr>
        <p:spPr>
          <a:xfrm>
            <a:off x="6791587" y="5600938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jump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0471AFF-D693-B3D0-E8FA-2A57E6BBB87E}"/>
              </a:ext>
            </a:extLst>
          </p:cNvPr>
          <p:cNvCxnSpPr>
            <a:cxnSpLocks/>
            <a:stCxn id="81" idx="4"/>
            <a:endCxn id="87" idx="1"/>
          </p:cNvCxnSpPr>
          <p:nvPr/>
        </p:nvCxnSpPr>
        <p:spPr>
          <a:xfrm>
            <a:off x="6582776" y="5102282"/>
            <a:ext cx="327760" cy="55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7C0AC52-86A0-C4EE-8B19-08F93E4C7C4A}"/>
              </a:ext>
            </a:extLst>
          </p:cNvPr>
          <p:cNvSpPr/>
          <p:nvPr/>
        </p:nvSpPr>
        <p:spPr>
          <a:xfrm>
            <a:off x="7346050" y="5781479"/>
            <a:ext cx="116492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part</a:t>
            </a:r>
            <a:r>
              <a:rPr lang="zh-CN" altLang="en-US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end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F73817-B7F9-4F1F-F466-DF13ED296FD5}"/>
              </a:ext>
            </a:extLst>
          </p:cNvPr>
          <p:cNvSpPr/>
          <p:nvPr/>
        </p:nvSpPr>
        <p:spPr>
          <a:xfrm>
            <a:off x="5341724" y="5403365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3CA2A4F-079D-CAA7-0E6D-A3E6101EB710}"/>
              </a:ext>
            </a:extLst>
          </p:cNvPr>
          <p:cNvCxnSpPr>
            <a:cxnSpLocks/>
            <a:stCxn id="81" idx="3"/>
            <a:endCxn id="92" idx="0"/>
          </p:cNvCxnSpPr>
          <p:nvPr/>
        </p:nvCxnSpPr>
        <p:spPr>
          <a:xfrm flipH="1">
            <a:off x="5747842" y="5048410"/>
            <a:ext cx="547765" cy="35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C4BDE1A4-CCC0-205B-ADE2-27912D31ACD1}"/>
              </a:ext>
            </a:extLst>
          </p:cNvPr>
          <p:cNvSpPr/>
          <p:nvPr/>
        </p:nvSpPr>
        <p:spPr>
          <a:xfrm>
            <a:off x="4701555" y="6033468"/>
            <a:ext cx="8465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ii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F90700B-ECD6-7431-BF54-D77F61BADA06}"/>
              </a:ext>
            </a:extLst>
          </p:cNvPr>
          <p:cNvCxnSpPr>
            <a:cxnSpLocks/>
            <a:stCxn id="92" idx="3"/>
            <a:endCxn id="96" idx="0"/>
          </p:cNvCxnSpPr>
          <p:nvPr/>
        </p:nvCxnSpPr>
        <p:spPr>
          <a:xfrm flipH="1">
            <a:off x="5124819" y="5717355"/>
            <a:ext cx="335854" cy="31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983A85D-A68F-2E84-B013-BD5BEAE1A6EC}"/>
              </a:ext>
            </a:extLst>
          </p:cNvPr>
          <p:cNvSpPr/>
          <p:nvPr/>
        </p:nvSpPr>
        <p:spPr>
          <a:xfrm>
            <a:off x="6061969" y="6003695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5B44EE7-87FB-C596-B212-CD030440CC4D}"/>
              </a:ext>
            </a:extLst>
          </p:cNvPr>
          <p:cNvCxnSpPr>
            <a:cxnSpLocks/>
            <a:stCxn id="92" idx="5"/>
            <a:endCxn id="100" idx="0"/>
          </p:cNvCxnSpPr>
          <p:nvPr/>
        </p:nvCxnSpPr>
        <p:spPr>
          <a:xfrm>
            <a:off x="6035011" y="5717355"/>
            <a:ext cx="235833" cy="28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80615A05-293D-9AA7-C78A-8C52244A9DF4}"/>
              </a:ext>
            </a:extLst>
          </p:cNvPr>
          <p:cNvSpPr/>
          <p:nvPr/>
        </p:nvSpPr>
        <p:spPr>
          <a:xfrm>
            <a:off x="7187735" y="5116618"/>
            <a:ext cx="1306690" cy="281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false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C59D6CF-6456-E95E-6EC1-51BD1AB068EB}"/>
              </a:ext>
            </a:extLst>
          </p:cNvPr>
          <p:cNvSpPr/>
          <p:nvPr/>
        </p:nvSpPr>
        <p:spPr>
          <a:xfrm>
            <a:off x="7573259" y="4804055"/>
            <a:ext cx="714702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label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134DB6A-D1D1-4CB5-08C1-2507C181C9EA}"/>
              </a:ext>
            </a:extLst>
          </p:cNvPr>
          <p:cNvCxnSpPr>
            <a:cxnSpLocks/>
            <a:stCxn id="72" idx="4"/>
            <a:endCxn id="106" idx="1"/>
          </p:cNvCxnSpPr>
          <p:nvPr/>
        </p:nvCxnSpPr>
        <p:spPr>
          <a:xfrm flipH="1">
            <a:off x="7677925" y="4495304"/>
            <a:ext cx="535028" cy="3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9CBA27AD-C4A9-C3B9-AD7D-2D969D7CD111}"/>
              </a:ext>
            </a:extLst>
          </p:cNvPr>
          <p:cNvSpPr/>
          <p:nvPr/>
        </p:nvSpPr>
        <p:spPr>
          <a:xfrm>
            <a:off x="9264161" y="4527390"/>
            <a:ext cx="812236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2F1DFF-7F45-E3E0-AC76-DC93999464D5}"/>
              </a:ext>
            </a:extLst>
          </p:cNvPr>
          <p:cNvSpPr/>
          <p:nvPr/>
        </p:nvSpPr>
        <p:spPr>
          <a:xfrm>
            <a:off x="8623992" y="5157493"/>
            <a:ext cx="846528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temp ii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68EF7A8-0F8D-2299-A474-750BE5C57DFD}"/>
              </a:ext>
            </a:extLst>
          </p:cNvPr>
          <p:cNvCxnSpPr>
            <a:cxnSpLocks/>
            <a:stCxn id="110" idx="3"/>
            <a:endCxn id="111" idx="0"/>
          </p:cNvCxnSpPr>
          <p:nvPr/>
        </p:nvCxnSpPr>
        <p:spPr>
          <a:xfrm flipH="1">
            <a:off x="9047256" y="4841380"/>
            <a:ext cx="335854" cy="31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08890516-6D75-3884-6B9B-BBE0D76A76C7}"/>
              </a:ext>
            </a:extLst>
          </p:cNvPr>
          <p:cNvSpPr/>
          <p:nvPr/>
        </p:nvSpPr>
        <p:spPr>
          <a:xfrm>
            <a:off x="9984406" y="5127720"/>
            <a:ext cx="417750" cy="367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AF1E520-3388-14AB-C4E0-C8D54417E538}"/>
              </a:ext>
            </a:extLst>
          </p:cNvPr>
          <p:cNvCxnSpPr>
            <a:cxnSpLocks/>
            <a:stCxn id="110" idx="5"/>
            <a:endCxn id="113" idx="0"/>
          </p:cNvCxnSpPr>
          <p:nvPr/>
        </p:nvCxnSpPr>
        <p:spPr>
          <a:xfrm>
            <a:off x="9957448" y="4841380"/>
            <a:ext cx="235833" cy="28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F74516-7E8A-AAF6-664D-94C91C93D24D}"/>
              </a:ext>
            </a:extLst>
          </p:cNvPr>
          <p:cNvCxnSpPr>
            <a:cxnSpLocks/>
            <a:stCxn id="72" idx="4"/>
            <a:endCxn id="110" idx="2"/>
          </p:cNvCxnSpPr>
          <p:nvPr/>
        </p:nvCxnSpPr>
        <p:spPr>
          <a:xfrm>
            <a:off x="8212953" y="4495304"/>
            <a:ext cx="1051208" cy="21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9E11080-794B-7982-C9BF-7516962FF21F}"/>
              </a:ext>
            </a:extLst>
          </p:cNvPr>
          <p:cNvSpPr txBox="1"/>
          <p:nvPr/>
        </p:nvSpPr>
        <p:spPr>
          <a:xfrm flipH="1">
            <a:off x="4619423" y="1662095"/>
            <a:ext cx="1751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condition becomes value</a:t>
            </a:r>
          </a:p>
        </p:txBody>
      </p:sp>
    </p:spTree>
    <p:extLst>
      <p:ext uri="{BB962C8B-B14F-4D97-AF65-F5344CB8AC3E}">
        <p14:creationId xmlns:p14="http://schemas.microsoft.com/office/powerpoint/2010/main" val="116063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355</Words>
  <Application>Microsoft Macintosh PowerPoint</Application>
  <PresentationFormat>Widescreen</PresentationFormat>
  <Paragraphs>219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Wang</dc:creator>
  <cp:lastModifiedBy>Sean Wang</cp:lastModifiedBy>
  <cp:revision>9</cp:revision>
  <dcterms:created xsi:type="dcterms:W3CDTF">2023-04-04T22:16:16Z</dcterms:created>
  <dcterms:modified xsi:type="dcterms:W3CDTF">2023-04-05T05:03:00Z</dcterms:modified>
</cp:coreProperties>
</file>